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4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notesSlides/notesSlide5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notesSlides/notesSlide6.xml" ContentType="application/vnd.openxmlformats-officedocument.presentationml.notesSlide+xml"/>
  <Override PartName="/ppt/ink/ink14.xml" ContentType="application/inkml+xml"/>
  <Override PartName="/ppt/notesSlides/notesSlide7.xml" ContentType="application/vnd.openxmlformats-officedocument.presentationml.notesSlide+xml"/>
  <Override PartName="/ppt/ink/ink15.xml" ContentType="application/inkml+xml"/>
  <Override PartName="/ppt/notesSlides/notesSlide8.xml" ContentType="application/vnd.openxmlformats-officedocument.presentationml.notesSlide+xml"/>
  <Override PartName="/ppt/ink/ink16.xml" ContentType="application/inkml+xml"/>
  <Override PartName="/ppt/notesSlides/notesSlide9.xml" ContentType="application/vnd.openxmlformats-officedocument.presentationml.notesSlide+xml"/>
  <Override PartName="/ppt/ink/ink17.xml" ContentType="application/inkml+xml"/>
  <Override PartName="/ppt/notesSlides/notesSlide10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11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notesSlides/notesSlide12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Arial Rounded MT Bold" panose="020F0704030504030204" pitchFamily="3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9:22:15.3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24572,'0'656'0,"4037"-656"0,-4037-656 0,-4037 656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9:23:21.06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24575,'1'7'0,"0"1"0,0 0 0,1-1 0,0 1 0,0-1 0,1 0 0,5 10 0,4 12 0,55 180 0,-67-208 0,0 1 0,1-1 0,-1 0 0,0 1 0,1-1 0,0 1 0,-1-1 0,1 0 0,0 0 0,-1 1 0,1-1 0,0 0 0,0 0 0,0 0 0,0 0 0,0 0 0,0 0 0,1 0 0,-1 0 0,0-1 0,3 2 0,-2-2 0,0 0 0,0-1 0,0 0 0,0 1 0,0-1 0,0 0 0,0 0 0,0 0 0,-1 0 0,1 0 0,0 0 0,-1-1 0,1 1 0,-1 0 0,1-1 0,1-1 0,43-46 0,58-78 0,-64 74 0,-36 48 0,0 1 0,0-1 0,0 0 0,1 1 0,9-7 0,-13 10 0,0 1 0,-1 0 0,1-1 0,-1 1 0,1 0 0,0-1 0,-1 1 0,1 0 0,0 0 0,-1 0 0,1 0 0,0 0 0,-1 0 0,1 0 0,0 0 0,0 0 0,-1 0 0,1 0 0,0 0 0,-1 0 0,1 1 0,0-1 0,0 0 0,0 1 0,0 0 0,0 1 0,0-1 0,0 0 0,0 0 0,-1 0 0,1 0 0,0 1 0,0-1 0,-1 0 0,1 1 0,-1-1 0,0 1 0,1-1 0,-1 3 0,3 13 0,-2 1 0,0-1 0,-1 1 0,-2 18 0,0-21 0,1 0 0,1 0 0,1 0 0,0 0 0,5 26 0,-6-40 0,1 0 0,-1 1 0,0-1 0,1 0 0,-1 0 0,1 0 0,-1 1 0,1-1 0,0 0 0,0 0 0,-1 0 0,1 0 0,0 0 0,0 0 0,0 0 0,0 0 0,0-1 0,0 1 0,0 0 0,0-1 0,1 1 0,-1 0 0,0-1 0,0 0 0,0 1 0,1-1 0,-1 0 0,0 1 0,1-1 0,-1 0 0,0 0 0,0 0 0,1 0 0,-1 0 0,0 0 0,1-1 0,-1 1 0,0 0 0,0-1 0,1 1 0,-1-1 0,0 1 0,0-1 0,2 0 0,5-4 0,0 1 0,0-1 0,-1 0 0,14-13 0,23-24 0,-23 21 0,27-21 0,-40 36 0,1 0 0,0 1 0,-1 0 0,2 0 0,-1 1 0,0 0 0,14-3 0,10 1 0,1 2 0,-1 1 0,1 1 0,34 4 0,-28-1 0,750 70 0,-341-18 0,-116-47 0,-190-8 0,-84-1 0,0-3 0,70-15 0,75-9 0,311 26 0,-267 7 0,120-3 0,-358 0 0,0 1 0,1 0 0,-1 1 0,0 0 0,0 1 0,0 0 0,0 0 0,-1 1 0,1 0 0,-1 1 0,10 7 0,-5-2 0,1 0 0,-2 2 0,0 0 0,0 0 0,18 24 0,-2-3 0,-24-29 0,-1 0 0,1 1 0,-1 0 0,0 0 0,0 0 0,0 0 0,-1 1 0,0-1 0,0 1 0,-1 0 0,1 0 0,-1 0 0,0 0 0,0 7 0,0-3 0,-1 0 0,-1 0 0,0 0 0,-1 0 0,1 0 0,-2 0 0,-3 15 0,4-21 0,-1 1 0,1-1 0,-1 0 0,0 0 0,0 0 0,0 0 0,-1 0 0,1 0 0,-1-1 0,0 1 0,0-1 0,0 0 0,-1 0 0,1 0 0,-1 0 0,0 0 0,1-1 0,-1 0 0,-7 3 0,-5 0 0,1 0 0,-1-2 0,0 0 0,-31 1 0,-72-4 0,72-1 0,-1646-4 0,1053 6 0,371-17 0,-13 0 0,92 8 0,-194-32 0,198 7 0,151 27 0,0 2 0,-1 1 0,0 1 0,-41 5 0,7-1 0,61-2 0,0 0 0,0 1 0,1 0 0,-1 1 0,0 0 0,0 0 0,1 1 0,-17 7 0,21-8 0,0 1 0,0-1 0,0 1 0,1 0 0,-1 0 0,1 0 0,-1 0 0,1 1 0,0 0 0,1-1 0,-1 1 0,0 0 0,1 0 0,0 0 0,0 1 0,0-1 0,1 1 0,-3 7 0,3-5 0,0-1 0,0 1 0,0 0 0,1-1 0,0 1 0,0 0 0,1-1 0,-1 1 0,1-1 0,1 1 0,-1-1 0,1 1 0,3 5 0,-3-8 0,1 0 0,-1 0 0,1-1 0,-1 1 0,1-1 0,0 0 0,1 0 0,-1 0 0,0 0 0,1 0 0,0-1 0,0 1 0,-1-1 0,1 0 0,1-1 0,-1 1 0,0-1 0,0 1 0,0-1 0,7 1 0,15 0 0,1-1 0,-1 0 0,1-2 0,-1-2 0,0 0 0,32-8 0,-18 3 0,70-4 0,797 11 0,-428 3 0,481-2 0,-647 16 0,21 0 0,557-17-1365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9:23:23.0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4121 0 24575,'0'5'0,"-1"-1"0,0 0 0,0 1 0,0-1 0,0 0 0,-1 0 0,0 0 0,0 0 0,0 0 0,0 0 0,-1 0 0,1 0 0,-1-1 0,0 0 0,0 1 0,-1-1 0,1 0 0,0-1 0,-1 1 0,0-1 0,0 1 0,1-1 0,-1 0 0,-7 2 0,-5 3 0,0-1 0,0-1 0,0-1 0,-1 0 0,-21 2 0,-118 3 0,-160-10 0,109-3 0,-1474 5 0,1570-6 0,-127-23 0,131 13 0,-149-2 0,-605 19-1365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9:23:42.93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0 476 24575,'138'-1'0,"145"3"0,-165 13 0,-77-8 0,53 1 0,68 9 0,-104-9 0,62 0 0,306-10 0,253 4 0,-357 12 0,102 2 0,511-16 0,-915-1 0,0 0 0,0-1 0,-1-1 0,1 0 0,-1-2 0,1-1 0,-1 0 0,-1-1 0,19-10 0,-29 12 0,0 0 0,-1 0 0,0-1 0,0 0 0,8-10 0,15-12 0,-15 15 0,38-30 0,72-46 0,-29 19 0,-95 70 0,0-1 0,0 0 0,-1 1 0,1-1 0,0 0 0,0 1 0,0-1 0,0 1 0,0-1 0,0 1 0,-1 0 0,1-1 0,0 1 0,0 0 0,1-1 0,-1 1 0,0 0 0,0 0 0,0 0 0,0 0 0,0 0 0,0 0 0,0 1 0,0-1 0,0 0 0,0 0 0,0 1 0,0-1 0,0 0 0,0 1 0,-1-1 0,1 1 0,0 0 0,0-1 0,0 1 0,0 0 0,-1-1 0,1 1 0,0 0 0,-1 0 0,1-1 0,0 1 0,-1 0 0,1 0 0,-1 0 0,0 0 0,1 0 0,0 2 0,1 5 0,0 1 0,0 0 0,-1 0 0,1 14 0,-2-19 0,-1 250 0,-2-191 0,4-59 0,0-17 0,-1 2 0,-3 18 0,3-6 0,0-1 0,0 1 0,0 0 0,0 0 0,0-1 0,0 1 0,0 0 0,-1-1 0,1 1 0,0 0 0,0 0 0,-1-1 0,1 1 0,0 0 0,-1-1 0,1 1 0,-1-1 0,1 1 0,-1-1 0,1 1 0,-1-1 0,1 1 0,-1-1 0,1 1 0,-1-1 0,0 1 0,1-1 0,-1 0 0,0 1 0,1-1 0,-1 0 0,0 0 0,1 0 0,-1 0 0,0 1 0,0-1 0,1 0 0,-1 0 0,0 0 0,0 0 0,1-1 0,-2 1 0,-2-2 0,-1 0 0,1 0 0,0 0 0,0-1 0,-7-5 0,-13-8 0,18 14 0,1 1 0,-1 0 0,1 0 0,-1 0 0,0 1 0,0-1 0,1 1 0,-1 0 0,0 1 0,1 0 0,-1 0 0,0 0 0,1 0 0,0 1 0,-6 2 0,-12 6 0,1 1 0,-24 14 0,38-20 0,-96 66 0,82-53 0,0-2 0,-2 0 0,1-2 0,-2-1 0,0 0 0,-35 11 0,27-16 0,0-2 0,0-1 0,-54 1 0,-105-11 0,45-1 0,-2179 7 0,2210 0 0,1 5 0,-202 38 0,304-42 0,0 2 0,-1-2 0,0 1 0,0-2 0,-24 0 0,35-1 0,0 0 0,0 0 0,1-1 0,-1 1 0,0-1 0,0 0 0,0 0 0,1 0 0,-1 0 0,0-1 0,1 1 0,-1-1 0,1 1 0,-1-1 0,1 0 0,0 0 0,0 0 0,0 0 0,0 0 0,0-1 0,0 1 0,1 0 0,-1-1 0,1 1 0,0-1 0,0 0 0,-2-5 0,0-4 0,0 1 0,1-1 0,0 0 0,1 0 0,0 0 0,1 0 0,2-21 0,-1 26 0,0 0 0,1 1 0,0-1 0,0 0 0,0 1 0,1 0 0,0-1 0,0 1 0,1 1 0,0-1 0,0 0 0,0 1 0,0 0 0,10-9 0,0 2 0,0 1 0,1 0 0,20-10 0,-27 17 0,1 0 0,0 1 0,-1 0 0,2 0 0,-1 1 0,0 1 0,0-1 0,11 1 0,319 0 0,-150 4 0,-134-3 0,0-2 0,83-15 0,-52 0 0,1 4 0,149-2 0,-214 15 0,18 1 0,0-2 0,70-10 0,-59 3 0,97 0 0,-37 3 0,-14-9 0,-64 8 0,52-3 0,487 7 0,-278 4 0,-275-3 0,0-1 0,0-1 0,0-1 0,-1 0 0,1-2 0,-1 0 0,0-1 0,-1 0 0,0-2 0,0 0 0,-1-1 0,0 0 0,23-21 0,21-9 0,-43 31 0,-1-1 0,17-15 0,12-19 0,-25 24 0,29-23 0,-44 38 0,2 1 0,-1 0 0,0 0 0,1 0 0,0 1 0,-1 0 0,2 1 0,-1-1 0,12-1 0,-14 3 0,1 1 0,0 1 0,-1-1 0,1 1 0,0 0 0,-1 0 0,1 0 0,-1 1 0,1 0 0,-1 0 0,0 0 0,0 1 0,8 5 0,-8-5 0,1 0 0,0 0 0,0 0 0,0 0 0,0-1 0,0 0 0,0 0 0,1-1 0,-1 0 0,1 0 0,-1 0 0,9-1 0,64-11 0,112-32 0,-93 20 0,11-3 0,114-23 0,-215 47 0,0 1 0,-1 0 0,1 1 0,10 0 0,-17 0 0,-1 0 0,1 0 0,0 0 0,-1 0 0,1 0 0,0 0 0,-1 0 0,1 0 0,0 1 0,-1-1 0,1 0 0,0 1 0,-1-1 0,1 0 0,-1 1 0,1-1 0,0 0 0,-1 1 0,1-1 0,-1 1 0,1-1 0,-1 1 0,0-1 0,1 2 0,-1-2 0,0 1 0,0 0 0,0-1 0,0 1 0,0 0 0,0-1 0,0 1 0,-1 0 0,1-1 0,0 1 0,-1-1 0,1 1 0,0 0 0,-1-1 0,1 1 0,0-1 0,-1 1 0,1-1 0,-2 1 0,-27 21 0,0-8 0,-1 0 0,0-2 0,-1-2 0,0 0 0,0-3 0,-1 0 0,-34 2 0,-229 3 0,266-12 0,-580-3 0,577 6 0,1 0 0,-1 3 0,1 0 0,1 2 0,-33 13 0,28-10 0,12-3 0,-8 2 0,-39 7 0,8-5 0,28-5 0,-2-1 0,-43 2 0,-2-9 0,44 0 0,1 1 0,-1 2 0,-50 9 0,15-1 0,-1-2 0,1-3 0,-107-8 0,48 1 0,53 1 0,-91 3 0,94 12 0,56-9 0,-1-1 0,-22 2 0,-42-3 0,46-3 0,0 2 0,-42 7 0,-11 3 0,1-4 0,-170-7 0,117-3 0,-483 2 0,633-1 0,0 0 0,-1 0 0,1-1 0,-1 0 0,9-4 0,24-6 0,-1 8 0,68 0 0,-74 5 0,1-2 0,0-1 0,32-7 0,-18 0 0,-1 3 0,59-2 0,97 10 0,-69 0 0,1409-2 0,-1496-2 0,-1-3 0,45-10 0,-54 9 0,1-2-682,60-21-1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9:25:16.5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1 199 24575,'2'-8'0,"0"0"0,0 0 0,1 0 0,0 0 0,0 1 0,1 0 0,0-1 0,1 1 0,-1 1 0,7-8 0,-4 6 0,0-1 0,1 2 0,0-1 0,0 1 0,1 1 0,0-1 0,0 1 0,1 1 0,-1 0 0,1 0 0,0 1 0,1 0 0,-1 1 0,1 0 0,12-2 0,16 0 0,0 1 0,74 4 0,-71 1 0,16-1 0,467 22 0,-147-10 0,-316-12 0,-21-3 0,64-10 0,21-2 0,437 13 0,-288 4 0,-143-1 0,152-3 0,-202-9-1365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9:23:57.5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1459 516 24575,'6'15'0,"-1"0"0,0 0 0,-1 1 0,-1-1 0,2 32 0,-1 71 0,-4-97 0,1-41 0,0-31 0,-1 48 0,0 1 0,-1-1 0,1 1 0,0-1 0,-1 1 0,1 0 0,-1-1 0,0 1 0,0 0 0,0-1 0,0 1 0,0 0 0,-1 0 0,1 0 0,-2-2 0,2 3 0,1 1 0,-1 0 0,1-1 0,-1 1 0,0 0 0,1-1 0,-1 1 0,1 0 0,-1 0 0,0 0 0,1-1 0,-1 1 0,0 0 0,1 0 0,-1 0 0,0 0 0,1 0 0,-1 0 0,0 0 0,1 1 0,-1-1 0,1 0 0,-1 0 0,0 0 0,1 1 0,-1-1 0,-1 1 0,-17 14 0,18-13 0,0-1 0,0 1 0,-1-1 0,1 0 0,-1 1 0,1-1 0,-1 0 0,0 0 0,1 0 0,-1 0 0,0-1 0,0 1 0,1 0 0,-3 0 0,2-2 0,0 1 0,0-1 0,1 0 0,-1 1 0,0-1 0,1 0 0,-1 0 0,0 0 0,1 0 0,0-1 0,-1 1 0,1 0 0,0-1 0,-1 1 0,1 0 0,0-1 0,0 0 0,-1-1 0,-17-35 0,17 34 0,-19-53 0,1-1 0,4-2 0,-11-66 0,15 60 0,-4 1 0,-29-79 0,43 138 0,0 1 0,0-1 0,-1 1 0,0-1 0,-1 1 0,1 0 0,-8-8 0,11 12 0,-1 1 0,0-1 0,0 0 0,0 1 0,0-1 0,1 1 0,-1-1 0,0 1 0,0-1 0,0 1 0,0 0 0,0 0 0,0-1 0,0 1 0,0 0 0,0 0 0,0 0 0,0 0 0,-2 0 0,1 1 0,0 0 0,0-1 0,1 1 0,-1 0 0,0 0 0,1 0 0,-1 1 0,0-1 0,1 0 0,0 0 0,-1 1 0,1-1 0,0 1 0,-2 1 0,-13 20 0,2 0 0,0 0 0,1 2 0,-19 50 0,-20 109 0,52-186 0,-5-32 0,5 34 0,-1-1 0,1 0 0,0 0 0,0 0 0,0 1 0,-1-1 0,1 0 0,0 0 0,-1 1 0,1-1 0,-1 0 0,1 1 0,-1-1 0,1 0 0,-1 1 0,1-1 0,-1 1 0,1-1 0,-1 1 0,0-1 0,1 1 0,-1-1 0,0 1 0,0 0 0,1-1 0,-1 1 0,0 0 0,0 0 0,1 0 0,-1-1 0,0 1 0,0 0 0,0 0 0,1 0 0,-1 0 0,0 0 0,0 1 0,0-1 0,1 0 0,-1 0 0,-1 1 0,-5 3 0,0 1 0,0 1 0,1-1 0,-1 1 0,2 0 0,-1 1 0,1-1 0,0 1 0,-7 10 0,-5 8 0,13-20 0,-1 2 0,0-1 0,-1 0 0,0 0 0,-9 8 0,14-13 0,1-1 0,-1 1 0,0 0 0,0 0 0,0-1 0,0 1 0,0-1 0,0 1 0,0-1 0,0 0 0,-1 1 0,1-1 0,0 0 0,0 0 0,0 1 0,0-1 0,0 0 0,-1 0 0,1-1 0,0 1 0,0 0 0,0 0 0,0 0 0,0-1 0,-1 1 0,1 0 0,0-1 0,0 1 0,0-1 0,0 0 0,0 1 0,0-1 0,0 0 0,1 1 0,-1-1 0,0 0 0,0 0 0,0 0 0,0-1 0,-12-19 0,11 17 0,0 0 0,-1 0 0,0 0 0,0 0 0,0 0 0,0 0 0,-5-3 0,7 6 0,0 0 0,-1 0 0,1 0 0,-1 1 0,0-1 0,1 1 0,-1-1 0,1 1 0,-1-1 0,0 1 0,1 0 0,-1 0 0,0 0 0,0 0 0,1 0 0,-1 0 0,0 1 0,1-1 0,-1 0 0,1 1 0,-1-1 0,0 1 0,1 0 0,-1 0 0,1-1 0,-2 3 0,-13 6 0,0 2 0,1 0 0,1 1 0,0 1 0,1 0 0,0 0 0,-11 16 0,6-11 0,18-18 0,0 0 0,-1 1 0,1-1 0,-1 0 0,1 0 0,-1 0 0,1 0 0,0 0 0,-1 1 0,1-1 0,-1 0 0,1 0 0,-1 0 0,1 0 0,-1 0 0,1 0 0,-1-1 0,1 1 0,-1 0 0,1 0 0,0 0 0,-1 0 0,1 0 0,-1-1 0,1 1 0,-1-1 0,-1-1 0,0-1 0,0 0 0,1 0 0,-1 0 0,1 0 0,0 0 0,-1 0 0,2-1 0,-1 1 0,-1-6 0,-2-25 0,2 20 0,1 1 0,-2 0 0,-4-15 0,7 26 0,-1 0 0,0-1 0,0 1 0,0 0 0,0 0 0,0 0 0,0 0 0,-1 0 0,1 0 0,-1 0 0,1 0 0,-1 0 0,0 1 0,0-1 0,0 0 0,0 1 0,0 0 0,0-1 0,0 1 0,0 0 0,0 0 0,-4-1 0,4 2 0,0 0 0,0-1 0,0 1 0,0 0 0,0 0 0,0 0 0,0 1 0,0-1 0,1 0 0,-1 1 0,0-1 0,0 1 0,0-1 0,0 1 0,1 0 0,-1 0 0,0 0 0,1 0 0,-1 0 0,-2 3 0,-24 32 0,26-32 0,0 0 0,-1-1 0,1 1 0,-1-1 0,0 0 0,1 1 0,-2-1 0,1 0 0,0-1 0,-5 4 0,7-6 0,0 1 0,0-1 0,1 0 0,-1 0 0,0 0 0,0 0 0,0 1 0,0-1 0,1 0 0,-1-1 0,0 1 0,0 0 0,0 0 0,0 0 0,1 0 0,-1-1 0,0 1 0,0 0 0,1-1 0,-1 1 0,0-1 0,1 1 0,-2-1 0,-17-18 0,18 17 0,-1 0 0,0-1 0,1 1 0,-1 0 0,0 1 0,-1-1 0,1 0 0,0 0 0,0 1 0,-1 0 0,1-1 0,-1 1 0,-2-1 0,1 2 0,1 1 0,0-1 0,-1 1 0,1 0 0,0 0 0,0 0 0,0 0 0,0 1 0,0-1 0,0 1 0,0 0 0,0 0 0,1 0 0,-1 0 0,1 1 0,-1-1 0,1 0 0,0 1 0,0 0 0,-2 2 0,1-1 0,0 0 0,-1 0 0,1 0 0,-1-1 0,0 1 0,-9 4 0,11-7 0,0-1 0,1 1 0,-1-1 0,0 0 0,0 1 0,0-1 0,0 0 0,0 0 0,1 0 0,-1-1 0,0 1 0,0 0 0,0-1 0,0 1 0,1-1 0,-3-1 0,2 2 0,0-1 0,0 0 0,1 1 0,-1-1 0,0 1 0,0 0 0,0-1 0,0 1 0,0 0 0,0 0 0,0 0 0,0 0 0,0 1 0,0-1 0,-2 1 0,-14 12 0,-17 8 0,35-20 0,-1-1 0,0 0 0,0 1 0,1-1 0,-1 0 0,0 0 0,0 0 0,1 0 0,-1 1 0,0-1 0,0 0 0,1 0 0,-1 0 0,0 0 0,0-1 0,0 1 0,1 0 0,-1 0 0,0 0 0,0-1 0,1 1 0,-1 0 0,0-1 0,1 1 0,-1-1 0,0 1 0,1 0 0,-1-1 0,1 0 0,-1 1 0,1-1 0,-1 1 0,1-1 0,-1 0 0,1 1 0,-1-1 0,1 0 0,0 1 0,-1-2 0,-1-3 0,0-1 0,0 0 0,0 1 0,-1 0 0,1 0 0,-5-5 0,7 9 0,0 0 0,-1 1 0,1-1 0,-1 1 0,1-1 0,-1 1 0,0-1 0,1 1 0,-1-1 0,1 1 0,-1 0 0,0-1 0,1 1 0,-1 0 0,0-1 0,1 1 0,-1 0 0,0 0 0,0 0 0,1 0 0,-1 0 0,0 0 0,0 0 0,1 0 0,-1 0 0,0 0 0,1 0 0,-1 0 0,0 0 0,0 0 0,1 1 0,-1-1 0,0 0 0,1 1 0,-1-1 0,0 0 0,1 1 0,-1-1 0,1 1 0,-1-1 0,1 1 0,-1-1 0,1 1 0,-1 0 0,1-1 0,-1 1 0,1-1 0,0 1 0,-1 0 0,1-1 0,0 1 0,-1 1 0,-3 7 0,1-1 0,0 2 0,0-1 0,-3 18 0,10 134 0,1-143 0,-5-17 0,1-1 0,-1 0 0,0 0 0,1 1 0,-1-1 0,0 0 0,0 0 0,1 0 0,-1 0 0,0 0 0,1 1 0,-1-1 0,0 0 0,1 0 0,-1 0 0,0 0 0,1 0 0,-1 0 0,0 0 0,1 0 0,-1 0 0,1 0 0,-1 0 0,0 0 0,1-1 0,-1 1 0,0 0 0,1 0 0,-1 0 0,28-26 0,-26 23 0,0 0 0,1 1 0,-1-1 0,1 1 0,-1-1 0,1 1 0,0 0 0,0 0 0,4-2 0,-7 4 0,1 0 0,0 0 0,0 0 0,-1 1 0,1-1 0,0 0 0,0 0 0,-1 1 0,1-1 0,0 0 0,-1 1 0,1-1 0,-1 0 0,1 1 0,0-1 0,-1 1 0,1-1 0,-1 1 0,1 0 0,-1-1 0,1 1 0,-1-1 0,0 1 0,1 0 0,-1-1 0,0 1 0,0 0 0,1 0 0,-1-1 0,0 1 0,0 0 0,0-1 0,0 2 0,5 29 0,-5-27 0,7 59 0,-7-63 0,0 1 0,1 0 0,-1 0 0,0-1 0,0 1 0,1 0 0,-1-1 0,0 1 0,1 0 0,-1 0 0,0-1 0,1 1 0,-1-1 0,1 1 0,-1 0 0,1-1 0,0 1 0,-1-1 0,1 1 0,-1-1 0,1 0 0,0 1 0,-1-1 0,1 0 0,0 1 0,0-1 0,-1 0 0,1 0 0,0 0 0,0 1 0,-1-1 0,1 0 0,0 0 0,0 0 0,-1 0 0,1 0 0,0-1 0,0 1 0,0 0 0,-1 0 0,1 0 0,0-1 0,-1 1 0,1 0 0,0-1 0,-1 1 0,1 0 0,0-1 0,-1 1 0,1-1 0,0 1 0,0-2 0,38-33 0,-35 31 0,26-32 0,-23 28 0,-1-1 0,2 1 0,15-14 0,-23 22 0,0-1 0,0 1 0,0 0 0,1-1 0,-1 1 0,0 0 0,0-1 0,1 1 0,-1 0 0,0-1 0,1 1 0,-1 0 0,1 0 0,-1-1 0,0 1 0,1 0 0,-1 0 0,0 0 0,1 0 0,-1 0 0,1-1 0,-1 1 0,1 0 0,-1 0 0,0 0 0,1 0 0,-1 0 0,1 0 0,-1 0 0,1 1 0,-1-1 0,0 0 0,1 0 0,-1 0 0,1 0 0,-1 0 0,0 1 0,1-1 0,-1 0 0,0 0 0,1 1 0,-1-1 0,0 0 0,1 1 0,-1-1 0,0 0 0,1 1 0,-1-1 0,0 0 0,0 1 0,0-1 0,1 0 0,-1 1 0,0-1 0,0 1 0,0-1 0,0 0 0,0 1 0,0-1 0,0 1 0,0-1 0,0 1 0,0-1 0,0 0 0,0 1 0,0-1 0,0 1 0,0 0 0,-6 30 0,2-22 0,0 0 0,0-1 0,-1 0 0,0 0 0,-1 0 0,0-1 0,0 1 0,-13 11 0,-2-2 0,-40 25 0,-16 12 0,69-48 0,3-2 0,1-1 0,-1 1 0,1 0 0,0 1 0,-5 6 0,8-11 0,1 0 0,0 1 0,0-1 0,0 1 0,-1-1 0,1 0 0,0 1 0,0-1 0,0 1 0,0-1 0,0 1 0,0-1 0,-1 1 0,1-1 0,0 1 0,0-1 0,1 0 0,-1 1 0,0-1 0,0 1 0,0-1 0,0 1 0,0-1 0,0 1 0,1-1 0,-1 0 0,0 1 0,1 0 0,0 0 0,0 0 0,1-1 0,-1 1 0,0 0 0,1-1 0,-1 1 0,1 0 0,-1-1 0,1 0 0,-1 1 0,1-1 0,-1 0 0,4 0 0,45 3 0,89-8 0,-94-3 0,-43 8 0,0-1 0,0 1 0,-1-1 0,1 1 0,0-1 0,-1 0 0,1 0 0,-1 1 0,1-1 0,-1 0 0,1 0 0,-1-1 0,1 1 0,-1 0 0,0 0 0,0-1 0,0 1 0,0-1 0,0 1 0,0-1 0,1-2 0,-2 3 0,0 0 0,0 0 0,0 0 0,-1 0 0,1 0 0,0 1 0,-1-1 0,1 0 0,-1 0 0,1 0 0,-1 0 0,0 0 0,1 1 0,-1-1 0,0 0 0,1 1 0,-1-1 0,0 0 0,0 1 0,0-1 0,1 1 0,-1-1 0,0 1 0,0-1 0,0 1 0,0 0 0,0-1 0,0 1 0,0 0 0,-2 0 0,-31-7 0,27 7 0,-1 0 0,1 0 0,-1 1 0,1 0 0,-11 3 0,18-4 0,-1 0 0,1 0 0,0 0 0,0 0 0,0 0 0,-1 0 0,1 0 0,0 0 0,0 0 0,-1 0 0,1 0 0,0 0 0,0 0 0,0 0 0,-1 0 0,1 1 0,0-1 0,0 0 0,0 0 0,-1 0 0,1 0 0,0 0 0,0 1 0,0-1 0,0 0 0,-1 0 0,1 0 0,0 0 0,0 1 0,0-1 0,0 0 0,0 0 0,0 0 0,0 1 0,-1-1 0,1 0 0,0 0 0,0 1 0,0-1 0,0 0 0,10 5 0,18 1 0,77 1 0,116-7 0,-105-2 0,1813 2 0,-1704-16 0,-6 0 0,223 17 0,-416-3 0,0 0 0,49-13 0,-17 3 0,-35 6 0,-1-1 0,0 0 0,0-2 0,39-22 0,-43 20 0,-1-1 0,1-1 0,-2-1 0,0 0 0,16-19 0,15-13 0,-47 45 0,1 1 0,-1 0 0,0-1 0,1 1 0,-1 0 0,0-1 0,1 1 0,-1 0 0,0-1 0,1 1 0,-1 0 0,1 0 0,-1-1 0,0 1 0,1 0 0,-1 0 0,1 0 0,-1 0 0,1 0 0,-1 0 0,1 0 0,-1 0 0,1 0 0,-1 0 0,1 0 0,-1 0 0,0 0 0,1 0 0,-1 0 0,1 0 0,-1 0 0,1 0 0,-1 1 0,1-1 0,-1 0 0,0 0 0,1 1 0,-1-1 0,1 0 0,-1 0 0,0 1 0,1-1 0,-1 0 0,0 1 0,0-1 0,1 1 0,-1-1 0,0 0 0,0 1 0,1-1 0,-1 1 0,0-1 0,0 1 0,0 0 0,6 28 0,-6-27 0,2 154 0,-3-27 0,1-127 0,0 1 0,0 0 0,1 0 0,-1 0 0,0-1 0,1 1 0,0 0 0,0 0 0,0-1 0,0 1 0,3 4 0,-4-6 0,0-1 0,1 0 0,-1 0 0,0 1 0,1-1 0,-1 0 0,1 0 0,-1 1 0,0-1 0,1 0 0,-1 0 0,1 0 0,-1 0 0,1 0 0,-1 0 0,0 0 0,1 0 0,-1 0 0,1 0 0,-1 0 0,1 0 0,-1 0 0,1 0 0,-1 0 0,0 0 0,2-1 0,17-14 0,2-13 0,-2-1 0,0-1 0,-2-1 0,-2 0 0,16-43 0,0 2 0,-27 64 0,6-13 0,-1 0 0,0-1 0,7-32 0,-15 49 0,0-1 0,0 0 0,-1 0 0,1 0 0,-1 1 0,0-1 0,-1 0 0,1 0 0,-1 0 0,-1 0 0,1 1 0,-1-1 0,0 1 0,0-1 0,0 1 0,-1 0 0,0-1 0,-6-7 0,3 5 0,-2 1 0,1-1 0,-1 1 0,0 0 0,-1 1 0,1 0 0,-1 0 0,0 1 0,-1 0 0,1 1 0,-17-6 0,-6 2 0,0 1 0,-46-4 0,42 6 0,-54-13 0,44 7 0,-1 1 0,-1 3 0,-64-3 0,-146 11 0,102 2 0,-2204-3 0,2349 0 0,0 0 0,0 1 0,0 0 0,1 1 0,-1 1 0,1-1 0,-1 1 0,1 1 0,-17 9 0,22-11 0,1 1 0,0 0 0,0 0 0,0 0 0,0 1 0,0-1 0,1 1 0,0 0 0,0 0 0,0 0 0,0 0 0,0 1 0,1-1 0,0 1 0,0-1 0,0 1 0,0 0 0,1 0 0,0 0 0,0 0 0,0 0 0,1 8 0,0-10 0,0 1 0,1-1 0,-1 0 0,1 0 0,0 1 0,0-1 0,0 0 0,0 0 0,1 0 0,-1 0 0,1 0 0,0 0 0,0 0 0,0-1 0,0 1 0,0-1 0,0 1 0,1-1 0,-1 0 0,1 0 0,0 0 0,0 0 0,0 0 0,0-1 0,0 1 0,4 0 0,9 5 0,1-2 0,0 0 0,29 5 0,34 1 0,127 3 0,87-17 0,-85-1 0,1707 4 0,-1911 0 0,1-1 0,0 2 0,0-1 0,0 1 0,0 0 0,0 0 0,0 0 0,-1 1 0,1 0 0,0 0 0,-1 0 0,0 1 0,1 0 0,-1 0 0,0 0 0,-1 1 0,1-1 0,-1 1 0,1 0 0,-1 1 0,0-1 0,0 1 0,-1-1 0,0 1 0,0 0 0,0 1 0,3 7 0,3 8 0,0 0 0,-2 1 0,-1 1 0,-1-1 0,-1 1 0,0 0 0,-2 0 0,-1 0 0,-2 34 0,1-51-151,-1 0-1,0-1 0,-1 1 0,1-1 1,-1 1-1,0-1 0,0 0 1,-5 9-1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9:24:09.5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694 386 24575,'10'1'0,"0"0"0,0 0 0,16 5 0,-17-3 0,1-1 0,-1 0 0,0-1 0,18 1 0,-14-3 0,1-1 0,-1 0 0,0-1 0,21-7 0,-27 8 0,-1-1 0,1 1 0,-1-2 0,1 1 0,-1-1 0,0 0 0,-1 0 0,1 0 0,-1-1 0,7-7 0,-12 12 0,1-1 0,0 1 0,-1-1 0,0 0 0,1 1 0,-1-1 0,1 0 0,-1 1 0,0-1 0,1 0 0,-1 1 0,0-1 0,0 0 0,0 0 0,0 1 0,1-1 0,-1 0 0,0 1 0,0-1 0,0 0 0,-1 0 0,1 1 0,0-1 0,0 0 0,0 0 0,0 1 0,-1-1 0,1 0 0,0 1 0,-1-1 0,1 0 0,0 1 0,-1-1 0,1 0 0,-1 1 0,1-1 0,-1 1 0,1-1 0,-1 1 0,0-1 0,1 1 0,-1 0 0,0-1 0,1 1 0,-1-1 0,0 1 0,1 0 0,-2 0 0,-37-11 0,-18 5 0,-102 2 0,137 5 0,-29-3 0,50 2 0,0 0 0,1-1 0,-1 1 0,0 0 0,0 0 0,1 0 0,-1 0 0,0-1 0,0 1 0,1 0 0,-1-1 0,0 1 0,1-1 0,-1 1 0,0 0 0,1-1 0,-1 0 0,1 1 0,-1-1 0,1 1 0,-1-1 0,1 0 0,-1 1 0,1-1 0,0 0 0,-1 1 0,1-1 0,0 0 0,-1 1 0,1-1 0,0 0 0,0 0 0,0 0 0,0 1 0,0-1 0,0 0 0,0 0 0,0 1 0,0-1 0,0 0 0,0 0 0,1 0 0,-1 1 0,0-1 0,0 0 0,1 1 0,-1-1 0,0 0 0,1 0 0,-1 1 0,1-1 0,-1 1 0,2-2 0,3-6 0,1 1 0,0-1 0,11-9 0,-11 12 0,66-63 0,-37 36 0,41-47 0,-59 54 0,-17 25 0,0-1 0,0 1 0,0 0 0,0 0 0,1 0 0,-1 0 0,0 0 0,0-1 0,0 1 0,0 0 0,0 0 0,0 0 0,0-1 0,0 1 0,0 0 0,0 0 0,0 0 0,0 0 0,0-1 0,0 1 0,0 0 0,0 0 0,0 0 0,0 0 0,0-1 0,0 1 0,0 0 0,0 0 0,0 0 0,0 0 0,-1-1 0,1 1 0,0 0 0,0 0 0,0 0 0,0 0 0,0 0 0,0-1 0,0 1 0,-1 0 0,1 0 0,0 0 0,0 0 0,0 0 0,0 0 0,-1 0 0,1 0 0,0 0 0,0 0 0,0 0 0,0 0 0,-1 0 0,1 0 0,0 0 0,0 0 0,0 0 0,-1 0 0,1 0 0,0 0 0,0 0 0,0 0 0,0 0 0,-1 0 0,1 0 0,0 0 0,0 0 0,-7 3 0,1-1 0,0 1 0,0 0 0,1 1 0,-1-1 0,1 1 0,-10 9 0,-35 38 0,41-41 0,-14 14 0,2 2 0,0 0 0,-26 45 0,45-67 0,0-1 0,1 1 0,-1-1 0,1 1 0,0-1 0,0 1 0,0 0 0,0 0 0,0-1 0,1 7 0,0-8 0,0 0 0,0-1 0,1 1 0,-1-1 0,1 1 0,0-1 0,-1 1 0,1-1 0,0 1 0,0-1 0,0 1 0,0-1 0,0 0 0,0 0 0,0 0 0,0 0 0,1 1 0,-1-2 0,0 1 0,1 0 0,-1 0 0,1 0 0,-1-1 0,1 1 0,-1 0 0,3 0 0,10 3 0,-1-1 0,0 0 0,1-1 0,0-1 0,21 0 0,-27 0 0,0-2 0,-1 1 0,1-1 0,0 0 0,-1-1 0,1 0 0,-1 0 0,1 0 0,-1-1 0,0 0 0,10-6 0,-15 7 0,-1 1 0,1 0 0,0-1 0,0 0 0,-1 1 0,1-1 0,-1 0 0,0 0 0,1 1 0,-1-1 0,0 0 0,0-1 0,1-1 0,-2 3 0,1-1 0,-1 1 0,0 0 0,0 0 0,0 0 0,0-1 0,0 1 0,0 0 0,0 0 0,-1 0 0,1 0 0,0-1 0,-1 1 0,1 0 0,-1 0 0,1 0 0,-1 0 0,1 0 0,-2-1 0,0 0 0,0 0 0,0 0 0,0 0 0,0 1 0,0-1 0,-1 1 0,1-1 0,0 1 0,-1 0 0,0 0 0,1 0 0,-1 0 0,0 0 0,1 1 0,-1-1 0,0 1 0,0 0 0,1 0 0,-1 0 0,-3 0 0,-2 2 0,0-1 0,1 1 0,-1 1 0,1-1 0,-1 1 0,1 0 0,0 1 0,0 0 0,1 0 0,-1 1 0,-8 7 0,-10 10 0,-30 35 0,39-41 0,-8 11 0,-34 45 0,53-65 0,0 0 0,0 0 0,1 1 0,0 0 0,1 0 0,-1 0 0,2 0 0,-1 0 0,1 1 0,0-1 0,1 1 0,-1 11 0,2-19 0,0 0 0,0 1 0,0-1 0,0 0 0,0 0 0,0 0 0,1 0 0,-1 1 0,0-1 0,1 0 0,-1 0 0,1 0 0,-1 0 0,1 0 0,0 0 0,-1 0 0,1 0 0,1 1 0,-1-2 0,-1 1 0,1-1 0,0 0 0,-1 0 0,1 1 0,0-1 0,-1 0 0,1 0 0,0 0 0,0 0 0,-1 0 0,1 0 0,0 0 0,-1 0 0,1-1 0,0 1 0,-1 0 0,1 0 0,0 0 0,-1-1 0,1 1 0,0-1 0,3-1 0,0-1 0,0 0 0,-1 1 0,0-2 0,1 1 0,-1 0 0,5-7 0,-2-1 0,0 1 0,0-1 0,-1 0 0,7-22 0,-10 26 0,0 1 0,0-1 0,-1 0 0,0 1 0,-1-1 0,1 0 0,-1 0 0,-1 1 0,1-1 0,-3-9 0,2 14 0,0 0 0,0 0 0,0-1 0,0 1 0,-1 0 0,1 0 0,-1 0 0,1 0 0,-1 1 0,0-1 0,0 0 0,0 1 0,0-1 0,0 1 0,0 0 0,0-1 0,-1 1 0,1 0 0,0 1 0,0-1 0,-4-1 0,4 2 0,1-1 0,-1 1 0,1 0 0,-1-1 0,0 1 0,1 0 0,-1 0 0,1 0 0,-1 0 0,1 0 0,-1 1 0,0-1 0,1 0 0,-1 1 0,1-1 0,-1 1 0,1-1 0,0 1 0,-1 0 0,1 0 0,-1 0 0,1 0 0,0 0 0,0 0 0,0 0 0,0 0 0,-1 0 0,1 0 0,1 1 0,-1-1 0,0 0 0,-1 3 0,2-3 0,0-1 0,-1 1 0,1-1 0,0 1 0,0 0 0,0-1 0,0 1 0,0-1 0,1 1 0,-1-1 0,0 1 0,0-1 0,0 1 0,0-1 0,1 1 0,-1-1 0,0 1 0,0-1 0,1 1 0,-1-1 0,0 1 0,1-1 0,-1 1 0,0-1 0,1 0 0,-1 1 0,1-1 0,-1 0 0,1 1 0,-1-1 0,1 0 0,-1 0 0,1 1 0,0-1 0,22 6 0,-8-3 0,-1-2 0,1 0 0,0 0 0,-1-2 0,1 0 0,0 0 0,25-7 0,-33 6 0,0 0 0,0 0 0,0-1 0,-1 1 0,0-2 0,1 1 0,-1-1 0,0 0 0,-1 0 0,1 0 0,-1-1 0,0 0 0,0 0 0,0 0 0,-1-1 0,1 1 0,-1-1 0,5-11 0,-3 2 0,-1-1 0,0 0 0,-2 0 0,1-1 0,-2 1 0,0-1 0,-1-30 0,-1 45 0,0 0 0,0 0 0,0 0 0,0 0 0,-1 0 0,1 0 0,0 0 0,-1 0 0,1 0 0,-1 0 0,0 1 0,0-1 0,1 0 0,-1 0 0,0 1 0,-1-1 0,1 1 0,0-1 0,0 1 0,-1-1 0,1 1 0,-1 0 0,1-1 0,-1 1 0,1 0 0,-1 0 0,0 0 0,0 1 0,1-1 0,-1 0 0,0 0 0,0 1 0,0 0 0,-3-1 0,1 1 0,0 0 0,-1 1 0,1 0 0,0 0 0,0 0 0,0 0 0,0 0 0,0 1 0,1 0 0,-1 0 0,0 0 0,1 0 0,-1 1 0,1-1 0,-5 5 0,-5 7 0,1 1 0,0 0 0,1 1 0,1 0 0,0 1 0,2 0 0,-1 0 0,2 1 0,0 0 0,2 1 0,0-1 0,-4 31 0,8-44 0,0 0 0,1 0 0,-1 0 0,1 0 0,0 0 0,1 0 0,-1 0 0,1 0 0,0 0 0,1 0 0,-1 0 0,1-1 0,0 1 0,0 0 0,0-1 0,0 0 0,1 1 0,0-1 0,6 7 0,-4-7 0,0 0 0,0 0 0,1 0 0,-1-1 0,1 0 0,-1 0 0,1-1 0,0 1 0,0-1 0,1-1 0,-1 1 0,0-1 0,0 0 0,1 0 0,9-1 0,-4 0 0,1-1 0,0 0 0,-1-1 0,1-1 0,-1 0 0,0 0 0,13-6 0,7-5 0,40-24 0,-68 36 0,0 0 0,0-1 0,0 0 0,0 1 0,0-1 0,0-1 0,-1 1 0,6-7 0,-20 16 0,-7 14 0,14-15 0,1 0 0,1 0 0,-1 1 0,1-1 0,0 1 0,-3 10 0,5-15 0,0 0 0,0 0 0,0 0 0,0 0 0,0 0 0,0-1 0,0 1 0,0 0 0,0 0 0,0 0 0,1 0 0,-1 0 0,0 0 0,1 0 0,-1-1 0,0 1 0,1 0 0,-1 0 0,1 0 0,0 1 0,0-2 0,1 1 0,-1-1 0,0 1 0,0-1 0,1 1 0,-1-1 0,0 0 0,0 0 0,1 1 0,-1-1 0,0 0 0,1 0 0,-1 0 0,0 0 0,0-1 0,1 1 0,-1 0 0,0-1 0,3 0 0,7-3 0,1-1 0,0 0 0,-1-1 0,0 0 0,0-1 0,-1 0 0,0-1 0,12-11 0,71-78 0,-90 93 0,5-5 0,0 0 0,-1 0 0,0 0 0,0-1 0,-1 0 0,6-14 0,-12 24 0,0-1 0,0 1 0,0 0 0,0 0 0,0 0 0,0 0 0,0 0 0,-1 0 0,1-1 0,0 1 0,0 0 0,0 0 0,0 0 0,0 0 0,0 0 0,0 0 0,0 0 0,0 0 0,0 0 0,0 0 0,-1-1 0,1 1 0,0 0 0,0 0 0,0 0 0,0 0 0,0 0 0,0 0 0,0 0 0,-1 0 0,1 0 0,0 0 0,0 0 0,0 0 0,0 0 0,0 0 0,0 0 0,-1 0 0,1 0 0,0 0 0,0 0 0,0 0 0,0 0 0,0 0 0,0 0 0,0 0 0,-1 0 0,1 1 0,0-1 0,0 0 0,0 0 0,0 0 0,0 0 0,0 0 0,0 0 0,0 0 0,0 0 0,0 0 0,0 1 0,-1-1 0,1 0 0,0 0 0,-10 7 0,3 2 0,-1 0 0,2 1 0,-1 0 0,1 1 0,1-1 0,-9 22 0,11-24 0,1 0 0,-1 0 0,2 0 0,-1 0 0,1 0 0,0 0 0,0 0 0,1 0 0,0 0 0,1 1 0,1 8 0,-1-14 0,-1-1 0,1 1 0,0 0 0,0-1 0,0 0 0,0 1 0,0-1 0,0 1 0,1-1 0,-1 0 0,1 0 0,0 0 0,-1 0 0,1 0 0,0 0 0,0 0 0,0-1 0,1 1 0,-1-1 0,0 1 0,0-1 0,1 0 0,-1 0 0,1 0 0,-1 0 0,1-1 0,0 1 0,-1-1 0,1 1 0,-1-1 0,1 0 0,0 0 0,-1 0 0,1 0 0,2-1 0,1 0 0,-1 0 0,0-1 0,0 0 0,0 0 0,-1 0 0,1 0 0,0-1 0,-1 1 0,1-1 0,-1-1 0,0 1 0,0 0 0,0-1 0,-1 0 0,1 0 0,-1 0 0,3-5 0,-1 0 0,-1 0 0,0 0 0,0 0 0,-1 0 0,-1-1 0,1 1 0,-1-1 0,1-18 0,-3 23 0,0 1 0,0-1 0,0 1 0,0 0 0,-1-1 0,0 1 0,1 0 0,-2 0 0,1-1 0,0 1 0,-1 0 0,0 0 0,0 0 0,0 1 0,0-1 0,-1 0 0,1 1 0,-1-1 0,0 1 0,0 0 0,0 0 0,-1 0 0,-3-2 0,-3 0 0,0 0 0,0 1 0,0 1 0,0-1 0,-1 2 0,1-1 0,-1 1 0,0 1 0,1 0 0,-1 1 0,-17 1 0,23-1 0,0 1 0,0 0 0,0 0 0,0 1 0,0-1 0,0 1 0,0 0 0,1 0 0,-1 1 0,1-1 0,-7 6 0,8-5 0,0-1 0,1 1 0,-1 0 0,1 0 0,0 0 0,0 0 0,0 1 0,1-1 0,-1 0 0,1 1 0,0-1 0,-1 1 0,2-1 0,-1 1 0,0 0 0,1-1 0,-1 8 0,1-6 0,0 1 0,1-1 0,0 1 0,-1-1 0,2 0 0,-1 1 0,1-1 0,-1 0 0,1 0 0,1 0 0,-1 0 0,1 0 0,4 5 0,-1-3 0,-1 0 0,2-1 0,-1 0 0,1 0 0,0 0 0,0-1 0,12 7 0,4-1 0,0 0 0,0-2 0,1-1 0,48 10 0,-7-5 0,1-3 0,0-3 0,117-3 0,-162-9 0,-22 0 0,-11-2 0,-27-7 0,1 2 0,-2 1 0,-42-5 0,5 1 0,-14-2 0,-171-12 0,217 28 0,1-3 0,-1-1 0,1-3 0,0-1 0,-64-23 0,102 30 0,0 0 0,1 0 0,-1-1 0,1 0 0,-1 0 0,1 0 0,0 0 0,1-1 0,-1 0 0,0 0 0,1 0 0,-7-9 0,11 11 0,-1 0 0,1 1 0,0-1 0,0 0 0,0 1 0,0-1 0,0 0 0,0 0 0,0 1 0,0-1 0,1 0 0,-1 1 0,1-1 0,-1 1 0,1-1 0,0 0 0,-1 1 0,1-1 0,0 1 0,0 0 0,0-1 0,0 1 0,0 0 0,1-1 0,-1 1 0,0 0 0,0 0 0,1 0 0,-1 0 0,4-1 0,5-5 0,0 1 0,21-10 0,-10 9 0,0 0 0,0 2 0,1 0 0,-1 1 0,1 2 0,43-1 0,9-1 0,668-16 0,-288 18 0,-1-46 0,-88 5 0,-259 41 0,-68 2 0,0-1 0,61-10 0,-41 2 0,106-4 0,62 14 0,-80 1 0,281-2 0,-411 1 0,0 1 0,-1 1 0,1 1 0,-1 0 0,0 0 0,0 2 0,22 10 0,26 10 0,3-5 0,-37-13 0,0 1 0,-1 1 0,0 2 0,31 18 0,-56-28 0,0 0 0,1 0 0,-1 0 0,0 1 0,0-1 0,0 1 0,0 0 0,-1 0 0,1 0 0,-1 0 0,0 0 0,0 0 0,0 1 0,0-1 0,-1 1 0,1-1 0,-1 1 0,0 0 0,0 0 0,0-1 0,0 1 0,-1 0 0,1 0 0,-1 0 0,0 0 0,-1 0 0,1 0 0,0-1 0,-1 1 0,0 0 0,0 0 0,0 0 0,-1-1 0,1 1 0,-1-1 0,0 1 0,0-1 0,0 0 0,0 1 0,-1-1 0,1 0 0,-1-1 0,-3 4 0,-7 7 0,0-1 0,0-1 0,-1 0 0,0-1 0,-1-1 0,0 0 0,-1-1 0,0-1 0,-24 9 0,13-9 0,0 0 0,0-2 0,0-1 0,0-1 0,-37-1 0,-22 1 0,-127 23 0,-54 4 0,-6-10 0,161-10 0,-120 13 0,-372 18 0,-327-42 0,686-16 0,-9 0 0,238 18 0,10-1 0,-1 1 0,0-1 0,0 0 0,1-1 0,-1 1 0,0-1 0,1-1 0,-1 1 0,1-1 0,-12-5 0,18 7-2,-1 0 1,1 0-1,0-1 0,-1 1 0,1 0 0,0 0 1,-1-1-1,1 1 0,0 0 0,-1-1 0,1 1 1,0 0-1,-1-1 0,1 1 0,0 0 0,0-1 1,-1 1-1,1-1 0,0 1 0,0 0 0,0-1 1,0 1-1,0-1 0,0 1 0,0-1 0,0 1 0,0-1 1,0 1-1,0-1 0,0 1 0,0 0 0,0-1 1,0 0-1,15-12-182,-9 11 61,0-1 0,0 0 0,1 1 0,-1 1 0,8-2 0,91-6-1491,122 7 1,-129 3 908,921 1 5620,-980-4-4915,0-3 0,0-1 0,-1-1 0,46-16 0,-30 8 0,59-9 0,142 11 0,-18 2 0,291-8 0,-409 20 0,-108-1 0,-1 0 0,1 1 0,0 1 0,-1-1 0,0 2 0,1-1 0,-1 2 0,0-1 0,-1 1 0,1 1 0,12 7 0,6 2 0,0-1 0,1-1 0,60 16 0,24 8 0,-106-32 0,-1-1 0,1 1 0,-1 1 0,0-1 0,0 1 0,-1 0 0,1 0 0,-1 1 0,0-1 0,-1 1 0,1 0 0,-1 1 0,6 11 0,-4-5 0,0 0 0,-1 0 0,-1 1 0,0 0 0,0-1 0,1 19 0,-4-28 0,-1 0 0,1-1 0,-1 1 0,0-1 0,0 1 0,0 0 0,-1-1 0,1 1 0,-1-1 0,0 1 0,0-1 0,0 1 0,0-1 0,-1 0 0,1 1 0,-1-1 0,0 0 0,0 0 0,0 0 0,0 0 0,-1-1 0,1 1 0,-4 2 0,0-1 0,0-1 0,0-1 0,0 1 0,0-1 0,0 0 0,0 0 0,-1 0 0,1-1 0,-1 0 0,1-1 0,-13 1 0,-267-4 0,69 0 0,146 3 0,-450-18 0,344 5 0,-180 11 0,169 5 0,-294 13 0,-28-1 0,-221-34-4915,495 8 3184,-314 9 8105,308 3-7467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9:28:17.0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2576 842 24575,'-3'-5'0,"-1"1"0,1 0 0,0-1 0,0 0 0,1 0 0,0 0 0,-3-8 0,2 7 0,1-1 0,-1 1 0,0 0 0,0 0 0,-6-7 0,-3 0 0,0 1 0,0 0 0,-2 1 0,1 0 0,-1 1 0,-29-15 0,-1 3 0,-55-19 0,22 16 0,-1 2 0,-155-23 0,-164 13 0,368 31 0,0 2 0,-56 7 0,74-5 0,1 0 0,-1 1 0,1 1 0,-1 0 0,1 0 0,0 1 0,1 0 0,-1 0 0,1 1 0,-14 12 0,7-2 0,0 1 0,1 0 0,0 1 0,2 1 0,0 1 0,1-1 0,1 2 0,1 0 0,1 0 0,-12 42 0,10-21 0,2 0 0,1 0 0,2 1 0,1 84 0,5-105 0,1 1 0,1-1 0,2 1 0,0-1 0,12 35 0,-14-50 0,1-1 0,0 1 0,0-1 0,1 0 0,-1 0 0,1-1 0,1 1 0,-1-1 0,10 9 0,-10-12 0,-1 1 0,1 0 0,0-1 0,1 0 0,-1 0 0,0 0 0,0-1 0,1 1 0,-1-1 0,1 0 0,0 0 0,-1-1 0,1 1 0,-1-1 0,1 0 0,4-1 0,6-1 0,-1 0 0,1-2 0,-1 0 0,0 0 0,0-1 0,-1-1 0,1-1 0,-2 1 0,18-13 0,15-13 0,45-43 0,-79 66 0,-6 4 0,34-28 0,-1-2 0,40-48 0,-69 71 0,1-1 0,-2 1 0,0-1 0,0-1 0,-1 0 0,-1 0 0,0 0 0,-1 0 0,-1-1 0,0 0 0,-1 0 0,2-16 0,-4 19 0,-1-1 0,0 1 0,0 0 0,-1 0 0,-1-1 0,0 1 0,-1 0 0,-6-20 0,5 24 0,0 1 0,0-1 0,-1 1 0,0 0 0,0 0 0,-1 0 0,0 1 0,0-1 0,0 2 0,-1-1 0,0 1 0,0 0 0,-13-7 0,-7-2 0,-1 1 0,0 2 0,-58-16 0,-96-10 0,175 36 0,-107-18 0,-2 4 0,-199 2 0,302 13 0,0 1 0,0 0 0,0 1 0,-20 6 0,28-6 0,1 0 0,-1 0 0,1 0 0,-1 0 0,1 1 0,0-1 0,0 1 0,0 0 0,0 1 0,0-1 0,1 1 0,0-1 0,-1 1 0,1 0 0,-3 6 0,-1 6 0,1 0 0,0 0 0,1 0 0,1 1 0,0-1 0,2 1 0,-1 0 0,2 0 0,1 0 0,0 0 0,1 1 0,0-1 0,2-1 0,0 1 0,1 0 0,0-1 0,9 19 0,-9-28 0,0 0 0,0 0 0,1-1 0,0 0 0,1 0 0,0 0 0,-1 0 0,2-1 0,-1 0 0,1 0 0,-1-1 0,1 0 0,1 0 0,-1 0 0,0-1 0,1 0 0,0-1 0,0 1 0,0-1 0,0-1 0,0 0 0,12 1 0,-2-2 0,-1 0 0,1-1 0,-1-1 0,1 0 0,-1-1 0,0-1 0,0-1 0,-1-1 0,24-10 0,-13 3 0,-1-1 0,42-32 0,-60 40 0,0 0 0,0-1 0,-1 0 0,0 0 0,0-1 0,-1 0 0,1 0 0,-2 0 0,0-1 0,0 0 0,7-17 0,-11 23 0,0 0 0,0-1 0,-1 1 0,1-1 0,-1 1 0,0 0 0,0-1 0,0 1 0,-1-1 0,1 1 0,-1 0 0,0-1 0,0 1 0,0 0 0,0 0 0,-3-6 0,1 4 0,0 1 0,-1-1 0,1 0 0,-1 1 0,0 0 0,-1 0 0,1 0 0,-1 1 0,-5-5 0,-6-1 0,0 1 0,-1 0 0,0 1 0,0 1 0,-30-6 0,-41-4 0,-1 4 0,-146-1 0,197 13 0,0 2 0,0 1 0,0 2 0,-61 16 0,82-17 0,0 2 0,0 0 0,1 1 0,0 0 0,0 2 0,0 0 0,1 0 0,1 1 0,0 1 0,0 1 0,1 0 0,-12 14 0,19-18 0,0 1 0,0 0 0,1 0 0,0 0 0,1 1 0,0 0 0,0-1 0,1 2 0,0-1 0,1 0 0,0 0 0,0 15 0,1-10 0,2 0 0,0 0 0,0-1 0,2 1 0,0-1 0,0 0 0,1 1 0,9 17 0,-7-16 0,2 0 0,0-1 0,1 0 0,0-1 0,1 0 0,1 0 0,0-1 0,1-1 0,0 0 0,1 0 0,1-1 0,-1-1 0,2 0 0,-1-1 0,27 11 0,-34-17 0,1 0 0,0-1 0,-1 0 0,1 0 0,0 0 0,0-1 0,1-1 0,10 0 0,-14 0 0,-1-1 0,1 0 0,-1 0 0,1 0 0,-1-1 0,0 1 0,0-1 0,0 0 0,1-1 0,-2 1 0,1 0 0,0-1 0,0 0 0,-1 0 0,0 0 0,4-4 0,5-10 0,0 1 0,0-1 0,-2-1 0,0 0 0,-2-1 0,0 1 0,7-25 0,30-144 0,-27 79 0,6-176 0,-23 267 0,-1 0 0,0 0 0,-2 0 0,0 0 0,-1 0 0,-6-20 0,8 33 0,-1 0 0,0 0 0,0-1 0,0 2 0,0-1 0,0 0 0,-1 0 0,0 1 0,1-1 0,-1 1 0,-1 0 0,1 0 0,0 0 0,-1 0 0,0 1 0,1-1 0,-1 1 0,0 0 0,0 0 0,0 0 0,-1 1 0,1-1 0,0 1 0,0 0 0,-1 1 0,1-1 0,-9 0 0,6 2 0,0-1 0,0 1 0,0 1 0,1-1 0,-1 1 0,0 0 0,1 1 0,-1 0 0,1 0 0,0 0 0,0 1 0,0-1 0,1 1 0,-1 1 0,1-1 0,0 1 0,0 0 0,0 0 0,1 1 0,-5 6 0,-2 5 0,0-1 0,2 1 0,0 1 0,0 0 0,-10 37 0,15-41 0,1-1 0,1 1 0,0 0 0,0 0 0,2-1 0,0 1 0,0 0 0,1 0 0,1 0 0,0-1 0,1 1 0,1-1 0,0 1 0,1-1 0,0 0 0,1-1 0,0 1 0,1-1 0,0-1 0,1 1 0,1-1 0,0-1 0,18 18 0,-10-12 0,1-2 0,0 0 0,1-1 0,0 0 0,1-2 0,1 0 0,0-2 0,0 0 0,1-1 0,0-2 0,0 0 0,1-1 0,38 3 0,-33-7 0,1-1 0,-1-2 0,0-1 0,0-1 0,0-1 0,-1-2 0,0 0 0,0-2 0,0-1 0,-1-1 0,-1-2 0,0 0 0,-1-1 0,0-2 0,23-20 0,-21 14 0,-1-1 0,-1-1 0,-1-1 0,-1-1 0,-1-1 0,-2-1 0,0 0 0,-2-2 0,-2 0 0,0-1 0,-2 0 0,11-40 0,-22 61 0,1 0 0,-1 0 0,-1 0 0,0 0 0,0 0 0,-1-1 0,-2-16 0,2 22 0,-1 1 0,0 0 0,-1 0 0,1-1 0,-1 1 0,0 0 0,0 0 0,0 0 0,0 1 0,-1-1 0,1 1 0,-1-1 0,0 1 0,0 0 0,0 0 0,-1 0 0,1 0 0,-1 0 0,-6-3 0,-2 1 0,0 0 0,-1 0 0,1 1 0,-1 0 0,0 2 0,0-1 0,0 1 0,0 1 0,-17 1 0,8 0 0,-1 2 0,0 0 0,1 2 0,-35 9 0,40-7 0,1 0 0,1 1 0,-1 1 0,1 1 0,0 0 0,1 0 0,0 2 0,0 0 0,1 0 0,1 1 0,0 1 0,1 0 0,0 1 0,1 0 0,-13 22 0,7-6 0,2 0 0,1 1 0,1 1 0,1 0 0,2 1 0,-9 61 0,16-79 0,0 0 0,1 0 0,1 0 0,0 1 0,5 28 0,-4-38 0,0-1 0,1 0 0,-1 0 0,1 0 0,1 0 0,-1 0 0,1 0 0,-1-1 0,1 1 0,0-1 0,1 0 0,-1 0 0,1 0 0,0 0 0,0-1 0,0 1 0,1-1 0,-1 0 0,9 4 0,-6-4 0,0 0 0,0-1 0,1 0 0,-1 0 0,1-1 0,0 0 0,-1 0 0,1-1 0,0 0 0,0 0 0,-1-1 0,1 0 0,0 0 0,-1-1 0,1 0 0,-1 0 0,0-1 0,0 0 0,0 0 0,0-1 0,0 0 0,7-6 0,4-2 0,-1-1 0,-1-1 0,0-1 0,-1 0 0,-1-1 0,24-34 0,-23 28 0,-2-1 0,0 0 0,-2-1 0,0-1 0,-2 0 0,-1 0 0,0-1 0,-2 0 0,5-51 0,-10 60 0,0 1 0,-2 0 0,1 0 0,-2 0 0,0 0 0,-1 0 0,-1 0 0,0 1 0,-1-1 0,-1 1 0,0 0 0,-1 1 0,-1-1 0,0 1 0,-1 1 0,-1 0 0,-14-17 0,17 23 0,0 0 0,0 1 0,0 0 0,-1 1 0,1-1 0,-1 1 0,-1 1 0,1-1 0,-1 1 0,1 1 0,-1 0 0,0 0 0,0 1 0,-1 0 0,1 0 0,0 1 0,-1 1 0,1-1 0,0 1 0,-1 1 0,1 0 0,-1 0 0,1 1 0,0 0 0,0 1 0,0 0 0,0 0 0,0 1 0,1 0 0,0 0 0,-14 10 0,7-1 0,1 0 0,0 1 0,1 0 0,0 2 0,1-1 0,1 1 0,1 1 0,0 0 0,1 0 0,-8 23 0,5-7 0,1 0 0,1 1 0,2 0 0,-7 64 0,14-86 0,1-1 0,0 1 0,0 0 0,1-1 0,1 1 0,0-1 0,5 16 0,-7-24 0,2 0 0,-1 0 0,0 0 0,1 0 0,-1 0 0,1 0 0,0 0 0,0 0 0,0-1 0,0 1 0,0-1 0,1 0 0,-1 1 0,1-1 0,-1 0 0,1 0 0,0-1 0,0 1 0,0-1 0,0 1 0,0-1 0,0 0 0,1 0 0,-1 0 0,0-1 0,0 1 0,1-1 0,-1 1 0,4-1 0,4-1 0,-1-1 0,0 1 0,1-2 0,-1 1 0,0-1 0,0-1 0,0 0 0,-1 0 0,14-9 0,4-4 0,45-37 0,-39 24 0,0-2 0,-2-1 0,-2-1 0,-1-1 0,-2-2 0,-1 0 0,-2-2 0,-1-1 0,20-53 0,-29 49 0,-12 42 0,-1 0 0,1 0 0,-1 0 0,0 0 0,0-1 0,0 1 0,0 0 0,0 0 0,0 0 0,-1 0 0,1-1 0,-1 1 0,1 0 0,-1 0 0,0 0 0,-1-2 0,2 3 0,-1 1 0,1 0 0,-1-1 0,1 1 0,0 0 0,-1-1 0,1 1 0,-1 0 0,1 0 0,0-1 0,-1 1 0,1 0 0,-1 0 0,1 0 0,-1-1 0,1 1 0,-1 0 0,1 0 0,-1 0 0,1 0 0,-1 0 0,1 0 0,-1 0 0,1 0 0,-1 0 0,1 0 0,-1 1 0,1-1 0,-1 0 0,1 0 0,-1 0 0,1 0 0,-1 1 0,1-1 0,0 0 0,-1 1 0,1-1 0,-1 0 0,1 1 0,-9 6 0,0 1 0,1 0 0,0 1 0,1-1 0,0 2 0,0-1 0,1 1 0,0-1 0,-7 18 0,0 2 0,2 0 0,-11 45 0,11-30 0,3 0 0,1 1 0,3 0 0,1 61 0,3-102 0,0-1 0,1 1 0,-1-1 0,1 1 0,0-1 0,0 1 0,0-1 0,0 1 0,0-1 0,1 0 0,-1 0 0,1 1 0,0-1 0,0 0 0,0-1 0,1 1 0,-1 0 0,1-1 0,-1 1 0,1-1 0,0 0 0,0 0 0,6 3 0,-4-2 0,0-2 0,1 1 0,-1-1 0,1 1 0,0-2 0,-1 1 0,1-1 0,0 1 0,-1-1 0,1-1 0,0 1 0,-1-1 0,1 0 0,8-3 0,1-2 0,0 0 0,-1-1 0,0 0 0,0-1 0,0-1 0,-1 0 0,-1 0 0,12-13 0,87-94 0,-108 114 0,80-103 0,-73 92 0,-1-2 0,-1 1 0,0-1 0,-1 0 0,9-29 0,-15 42 0,0 0 0,-1-1 0,1 1 0,-1-1 0,1 1 0,-1-1 0,0 1 0,0-1 0,0 1 0,0-1 0,-1 1 0,1-1 0,-1 1 0,1-1 0,-1 1 0,-2-5 0,2 6 0,0-1 0,-1 1 0,1 0 0,0 1 0,-1-1 0,1 0 0,-1 0 0,1 1 0,-1-1 0,1 0 0,-1 1 0,0 0 0,1-1 0,-1 1 0,0 0 0,1 0 0,-1 0 0,0 0 0,1 0 0,-1 0 0,0 0 0,1 1 0,-1-1 0,1 1 0,-1-1 0,1 1 0,-4 1 0,-40 15 0,-61 32 0,33-14 0,44-23 0,19-8 0,0 0 0,0 0 0,1 1 0,-1 0 0,1 0 0,0 1 0,-10 9 0,17-7 0,13-3 0,5-5 0,1 1 0,-1-2 0,1 0 0,30-7 0,-6 1 0,796-78 0,-589 64 0,-189 16 0,372-50 0,-428 54 0,41-6 0,-30 9 0,-14-2 0,0 1 0,0-1 0,0 1 0,-1-1 0,1 1 0,0-1 0,0 1 0,0-1 0,0 1 0,0-1 0,-1 1 0,1-1 0,0 1 0,-1-1 0,1 1 0,0-1 0,-1 0 0,1 1 0,0-1 0,-1 0 0,1 1 0,-1-1 0,1 0 0,0 1 0,-1-1 0,1 0 0,-2 1 0,-48 32 0,-2-2 0,-1-2 0,-1-2 0,-92 31 0,-228 55 0,-8-25 0,-29 8 0,337-78 0,37-10 0,-62 22 0,96-27 0,10 0 0,16-1 0,442-15 0,-241 2 0,433-22 0,-577 29 0,-78 4 0,0 0 0,-1-1 0,1 1 0,0 0 0,-1 1 0,1-1 0,0 0 0,0 0 0,-1 1 0,1-1 0,-1 1 0,1-1 0,0 1 0,-1 0 0,3 1 0,-4-1 0,-1 0 0,1 0 0,0 0 0,-1-1 0,1 1 0,-1 0 0,1 0 0,-1 0 0,1 0 0,-1-1 0,1 1 0,-1 0 0,0-1 0,1 1 0,-1 0 0,0-1 0,0 1 0,0-1 0,1 1 0,-1-1 0,0 0 0,0 1 0,0-1 0,0 0 0,-1 1 0,-24 11 0,0-2 0,-1-1 0,0 0 0,0-2 0,-32 4 0,-150 11 0,187-20 0,-1025 15 0,708-21 0,290 6 0,0 3 0,0 2 0,-66 18 0,-17 3 0,11-10 0,26-4 0,-103 28 0,184-36 0,33-6 0,471-50 0,302-17 0,210 64 0,-510 6 0,1164-3 0,-1649 0 0,0 1 0,0-1 0,0 1 0,0 1 0,0-1 0,0 1 0,-1 0 0,1 1 0,0 0 0,-1 0 0,0 0 0,0 1 0,7 5 0,-4-2 0,-1 0 0,0 1 0,0 0 0,-1 1 0,0 0 0,-1 0 0,9 16 0,0 7 0,-2 0 0,-1 1 0,-1 0 0,7 45 0,-6-34 0,-8-33 0,0 0 0,-1 1 0,-1-1 0,0 1 0,0-1 0,-1 1 0,-1 15 0,-1-25 0,1 0 0,-1 0 0,0 0 0,0 0 0,0 0 0,0 0 0,0 0 0,0 0 0,0 0 0,-1-1 0,1 1 0,-1 0 0,1-1 0,-1 1 0,0-1 0,1 1 0,-1-1 0,0 0 0,0 0 0,0 0 0,0 0 0,-4 1 0,-4 2 0,0-2 0,-1 1 0,-15 1 0,-69 3 0,-152-7 0,137-2 0,-1286-3 0,899 6 0,51-16 0,116 1 0,-394 10 0,449 5 0,230 2 0,0 2 0,0 2 0,-74 22 0,51-12 0,43-11 0,-11 4 0,-2-2 0,1-2 0,-1-1 0,-40 1 0,64-11 0,20-2 0,24-9 0,-28 16 0,57-23 0,0 3 0,2 3 0,0 3 0,1 2 0,88-5 0,323 10 0,-320 9 0,1049 1 0,-882-3 0,-90-16 0,-3 0 0,245 17 0,-420-3 0,87-16 0,-89 10 0,26-6 0,-39 6 0,0 3 0,40-2 0,199 8-1365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9:29:10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3957 72 24575,'10'11'0,"-1"1"0,0 0 0,14 24 0,-17-25 0,1 1 0,0-2 0,1 1 0,17 18 0,-23-27 0,0-1 0,0 1 0,0-1 0,0 1 0,0-1 0,0 0 0,0 0 0,1 0 0,-1 0 0,0 0 0,1 0 0,-1 0 0,1-1 0,-1 0 0,1 1 0,-1-1 0,1 0 0,-1 0 0,1 0 0,-1-1 0,1 1 0,-1 0 0,1-1 0,-1 0 0,0 1 0,1-1 0,-1 0 0,0 0 0,0-1 0,4-1 0,2-3 0,0-1 0,0 0 0,-1 0 0,1 0 0,10-16 0,-17 22 0,-1 0 0,0 1 0,0-1 0,1 0 0,-1 1 0,1-1 0,-1 0 0,1 1 0,-1-1 0,1 1 0,-1-1 0,1 1 0,0-1 0,-1 1 0,1-1 0,0 1 0,-1-1 0,1 1 0,0 0 0,-1 0 0,1-1 0,0 1 0,0 0 0,-1 0 0,1 0 0,0 0 0,0 0 0,-1 0 0,1 0 0,0 0 0,0 0 0,0 0 0,-1 0 0,1 0 0,0 1 0,-1-1 0,1 0 0,0 1 0,0-1 0,-1 0 0,1 1 0,0-1 0,-1 1 0,1-1 0,-1 1 0,1-1 0,-1 1 0,1-1 0,-1 1 0,1 0 0,-1-1 0,1 1 0,-1 0 0,4 6 0,-1 0 0,0 0 0,0-1 0,2 12 0,-3-13 0,21 70 0,25 138 0,-47-209 0,-1 1 0,1 0 0,-1-1 0,0 1 0,0 0 0,0-1 0,-1 1 0,0 0 0,0-1 0,0 1 0,0-1 0,-1 1 0,0-1 0,0 0 0,0 0 0,0 0 0,0 0 0,-1 0 0,0 0 0,0 0 0,-7 6 0,4-6 0,0 0 0,0 0 0,-1-1 0,0 0 0,1 0 0,-1 0 0,0-1 0,-1 0 0,1 0 0,0-1 0,0 0 0,-1 0 0,-9-1 0,-142 12 0,-30 1 0,114-13 0,1-3 0,-86-14 0,-87-14 0,179 22 0,-1 3 0,-118 6 0,110 2 0,-134-13 0,-49-16 0,129 16 0,-446-2 0,366 15 0,-58 17 0,150-8 0,300-11 0,-58 1 0,651-1 0,-713 3 0,76 13 0,-51-4 0,4 0 0,-34-3 0,65 1 0,-80-9 0,-15 1 0,0-2 0,0 0 0,0-2 0,29-6 0,-50 7 0,-1 0 0,0-1 0,0 0 0,0 0 0,0 0 0,0 0 0,0 0 0,0-1 0,-1 0 0,1 0 0,-1 0 0,0 0 0,0 0 0,0-1 0,5-7 0,-7 9 0,0 0 0,0-1 0,0 1 0,0-1 0,0 1 0,0-1 0,-1 1 0,1-1 0,-1 0 0,0 1 0,0-1 0,0 0 0,0 1 0,0-1 0,0 1 0,-1-1 0,1 0 0,-1 1 0,0-1 0,0 1 0,0-1 0,0 1 0,0 0 0,-1-1 0,1 1 0,-1 0 0,1 0 0,-4-3 0,-8-8 0,0 0 0,-2 2 0,1-1 0,-1 2 0,-1 0 0,0 1 0,-33-14 0,21 12 0,0 2 0,0 1 0,-1 0 0,-36-3 0,31 8 0,1 2 0,-1 1 0,-39 6 0,-102 21 0,41-4 0,-32 3 0,-165 15 0,-122-39 0,246-3 0,177 0 0,1-2 0,-1 0 0,1-3 0,0 0 0,-43-15 0,-136-67 0,63 25 0,132 57 0,0 1 0,1-1 0,0-1 0,-15-10 0,25 15 0,-1 1 0,1-1 0,0 0 0,0 0 0,0 0 0,0 0 0,0 0 0,0 0 0,0-1 0,1 1 0,-1 0 0,1-1 0,-1 0 0,1 1 0,0-1 0,0 0 0,1 1 0,-1-1 0,0 0 0,1 0 0,0 0 0,-1 0 0,1 1 0,0-1 0,1 0 0,-1 0 0,1-3 0,0 4 0,0 0 0,0 0 0,0 0 0,0 1 0,0-1 0,0 1 0,0-1 0,1 1 0,-1-1 0,1 1 0,-1 0 0,1-1 0,-1 1 0,1 0 0,0 0 0,0 0 0,-1 0 0,1 1 0,0-1 0,2 0 0,43-8 0,-41 9 0,44-4 0,0 3 0,61 5 0,103 21 0,-85-9 0,830 40 0,-879-56 0,173 4 0,-193 1 0,-1 2 0,74 18 0,-94-18 0,-1-1 0,61 1 0,-15-2 0,119 16 0,293 16 0,-468-36 0,-22 0 0,1 0 0,0-1 0,0 0 0,-1 0 0,1-1 0,0 0 0,0 0 0,-1 0 0,1-1 0,7-3 0,-13 4 0,0 0 0,0 0 0,0 0 0,0 0 0,-1 0 0,1 0 0,0-1 0,-1 1 0,1 0 0,-1 0 0,1-1 0,-1 1 0,0 0 0,1-1 0,-1 1 0,0-1 0,0 1 0,0 0 0,0-1 0,0 1 0,0-1 0,-1 1 0,1 0 0,-1-3 0,-11-40 0,8 33 0,-1-6 0,-1 0 0,0 0 0,-2 1 0,0 0 0,0 1 0,-2 0 0,0 0 0,-19-21 0,21 27 0,0 1 0,-1 1 0,0-1 0,0 2 0,0-1 0,-1 1 0,0 0 0,0 1 0,0 1 0,-1-1 0,0 2 0,0-1 0,0 1 0,-17-2 0,-27 1 0,0 2 0,-67 6 0,-109 23 0,57-6 0,-138 1 0,341-14 0,36 2 0,657 3 0,-468-16 0,-212 3 0,-1 1 0,1 2 0,51 11 0,-27 1 0,-17-5 0,92 31 0,-131-36 0,-1 0 0,1 0 0,-1 1 0,0 0 0,-1 1 0,0 0 0,0 0 0,0 1 0,-1 0 0,0 0 0,0 1 0,-1 0 0,0 0 0,-1 0 0,8 18 0,-5-7 0,-1 1 0,0 0 0,-2 0 0,0 0 0,-1 1 0,1 38 0,-5-49 0,0-1 0,0 0 0,-1 0 0,-1 1 0,0-1 0,0 0 0,-1 0 0,0 0 0,0-1 0,-1 1 0,-1-1 0,1 0 0,-2 0 0,1 0 0,-1-1 0,-1 0 0,1 0 0,-1-1 0,-1 1 0,1-1 0,-1-1 0,0 0 0,-1 0 0,1 0 0,-1-1 0,-1-1 0,1 1 0,0-1 0,-1-1 0,-16 4 0,-38 5 0,-1-3 0,-84 0 0,104-9 0,-1-3 0,1-1 0,1-2 0,-53-15 0,44 6 0,12 3 0,-1 1 0,0 3 0,-56-5 0,54 9 0,1-3 0,-52-13 0,-15-3 0,46 16 0,-1 3 0,-92 6 0,38 1 0,-799-3 0,879-2 0,-66-12 0,62 7 0,-48-1 0,-547 6 0,306 4 0,330-2 0,-11 1 0,0-2 0,0 1 0,-19-5 0,28 4 0,0 0 0,0-1 0,-1 0 0,1 1 0,0-1 0,0-1 0,1 1 0,-1-1 0,0 1 0,1-1 0,0 0 0,-1 0 0,-4-6 0,8 8 0,-47-65 0,44 62 0,0-1 0,0 0 0,1 0 0,-1 0 0,1 0 0,1 0 0,-1-1 0,1 1 0,-1 0 0,2-1 0,-1 1 0,0-8 0,2 10 0,0 0 0,1 0 0,-1 0 0,0 0 0,1 1 0,-1-1 0,1 0 0,0 1 0,0-1 0,0 1 0,0 0 0,1 0 0,-1 0 0,1 0 0,-1 0 0,1 0 0,-1 0 0,1 1 0,5-2 0,8-4 0,0 0 0,20-4 0,-28 9 0,12-4 0,0 1 0,0 1 0,0 1 0,1 1 0,25 0 0,-45 1 0,0 1 0,0 0 0,0 0 0,0 0 0,0 0 0,0 0 0,0 0 0,0 0 0,0 0 0,0 1 0,0-1 0,0 0 0,0 0 0,0 1 0,0-1 0,0 1 0,0-1 0,0 1 0,-1-1 0,1 1 0,0 0 0,0-1 0,0 2 0,-1-1 0,0 0 0,-1 0 0,1-1 0,-1 1 0,0 0 0,1 0 0,-1 0 0,0-1 0,1 1 0,-1 0 0,0-1 0,0 1 0,1-1 0,-1 1 0,0-1 0,0 1 0,-2 0 0,-48 19 0,49-19 0,0 0 0,0-1 0,0 1 0,-1-1 0,1 0 0,0 0 0,0 0 0,0 0 0,-1 0 0,1 0 0,0 0 0,0-1 0,0 1 0,0-1 0,-1 0 0,1 1 0,0-1 0,0 0 0,0 0 0,-2-2 0,3 2 0,1 0 0,-1 0 0,0-1 0,0 1 0,1-1 0,-1 1 0,0 0 0,1-1 0,-1 1 0,1-1 0,0 1 0,0-1 0,-1 0 0,1 1 0,0-1 0,0 1 0,1-1 0,-1 1 0,0-1 0,0 1 0,1-1 0,-1 1 0,1-1 0,-1 1 0,1-1 0,0 1 0,-1 0 0,1-1 0,2-1 0,11-14 0,-14 17 0,0 0 0,1 0 0,-1-1 0,0 1 0,1 0 0,-1 0 0,1 0 0,-1 0 0,1 0 0,-1 0 0,0 0 0,1 0 0,-1 0 0,1 0 0,-1 0 0,1 0 0,-1 0 0,0 0 0,1 0 0,-1 0 0,1 0 0,-1 0 0,0 1 0,1-1 0,-1 0 0,1 0 0,-1 1 0,2 0 0,-1 1 0,0 0 0,0 0 0,0 0 0,0 0 0,0 0 0,0 0 0,0 0 0,-1 0 0,1 1 0,-1-1 0,1 0 0,-1 0 0,0 0 0,0 4 0,-3 68 0,1-51 0,1-1 0,0 1 0,5 33 0,-3-50 0,0 0 0,1 0 0,-1 0 0,1 0 0,0-1 0,0 1 0,1-1 0,0 0 0,0 1 0,0-1 0,1-1 0,-1 1 0,1 0 0,0-1 0,1 0 0,-1 0 0,10 7 0,-4-5 0,0-1 0,1 0 0,0 0 0,0-2 0,0 1 0,17 3 0,72 5 0,-47-6 0,121 7 0,210-10 0,-184-5 0,-163 2 0,68-1 0,168 21 0,-51-4 0,-44-7 0,-77 3 0,287 27 0,-255-25 0,47 2 0,-138-13 0,52 9 0,-52-5 0,52 1 0,-87-7 0,39-1 0,0 2 0,70 14 0,-89-11-1365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9:31:52.82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24552,'0'428'0,"3611"-428"0,-3611-428 0,-3611 428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9:31:58.1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95 631 24575,'-2'-4'0,"-1"0"0,1 0 0,0 0 0,1 0 0,-1 0 0,1-1 0,-1 1 0,2-1 0,-1 1 0,0-1 0,1 1 0,0-6 0,-2-3 0,-11-454 0,13 467 0,-3 35 0,-2 0 0,-12 40 0,-3 21 0,10-16 0,4 0 0,5 91 0,1-168 0,0 1 0,0-1 0,1 1 0,-1 0 0,1-1 0,0 1 0,0-1 0,0 0 0,0 1 0,0-1 0,1 0 0,0 1 0,-1-1 0,1 0 0,0 0 0,1-1 0,2 4 0,-1-3 0,-1 0 0,1-1 0,0 0 0,0 0 0,0 0 0,0 0 0,0 0 0,1-1 0,-1 0 0,1 0 0,-1 0 0,0 0 0,9-1 0,17-1 0,0-1 0,-1-1 0,0-1 0,30-10 0,41-5 0,126 0 0,-113 12 0,867-11 0,-649 20 0,671-2 0,-985-2 0,1 0 0,0-2 0,-1 0 0,0 0 0,0-2 0,0 0 0,20-11 0,41-13 0,-57 24 0,1 2 0,37-3 0,-43 6 0,1-1 0,0 0 0,-1-2 0,0 1 0,30-12 0,-29 8 0,1 1 0,0 0 0,1 2 0,32-4 0,21-5 0,-66 12 0,0-1 0,0-1 0,1 1 0,-1-1 0,-1 0 0,1 0 0,0 0 0,-1-1 0,0 0 0,1 0 0,-2 0 0,1-1 0,0 0 0,-1 0 0,0 0 0,0 0 0,-1-1 0,1 1 0,4-13 0,21-31 0,-16 29 0,-2-1 0,17-39 0,-15 22 0,-3 0 0,7-42 0,-8 45 0,-7 29 0,0 0 0,0 0 0,-1 0 0,0 0 0,0 0 0,0 0 0,-1-11 0,-3 9 342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9:22:32.23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3558 328 24575,'6'-14'0,"-1"0"0,-1-1 0,0 1 0,0-1 0,-2 0 0,1 0 0,-1-22 0,2-6 0,-4 38 0,2-1 0,-1 1 0,1 0 0,-1 0 0,2-1 0,-1 1 0,0 1 0,1-1 0,0 0 0,0 1 0,0-1 0,1 1 0,-1 0 0,6-4 0,4-4 0,1 1 0,30-18 0,-40 27 0,-1-1 0,1 1 0,0 0 0,0 1 0,0-1 0,0 1 0,1 0 0,-1 0 0,0 0 0,0 0 0,1 1 0,-1-1 0,0 1 0,1 1 0,-1-1 0,0 0 0,1 1 0,-1 0 0,7 2 0,-4 0 0,0 1 0,0 0 0,0 0 0,-1 0 0,1 1 0,-1 0 0,0 0 0,0 1 0,-1 0 0,6 6 0,-3-2 0,-1 0 0,0 1 0,0 0 0,-1 0 0,-1 0 0,0 1 0,0-1 0,-1 1 0,-1 1 0,0-1 0,0 0 0,-1 1 0,-1-1 0,0 1 0,-1 0 0,0-1 0,-4 23 0,4-32 0,-1 0 0,0 0 0,1 0 0,-1 0 0,-1 0 0,1 0 0,0 0 0,-1 0 0,0-1 0,1 1 0,-1-1 0,0 1 0,0-1 0,0 1 0,-1-1 0,1 0 0,-1 0 0,1 0 0,-1 0 0,0-1 0,1 1 0,-1-1 0,0 0 0,0 0 0,0 1 0,0-2 0,0 1 0,-4 0 0,-9 2 0,-1-1 0,0-1 0,0-1 0,-19-1 0,15 0 0,-606-4 0,569 5 0,-128-16 0,33 2 0,-95 15 0,147 2 0,-1-4 0,-111-16 0,107-2 0,52 8 0,-101-8 0,-164-12 0,198 15 0,-157-1 0,274 17 0,-335-10 0,-191-9 0,438 19 0,82 0-341,0 0 0,-1-1-1,-17-3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9:31:59.64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99 770 24575,'1'-54'0,"0"-19"0,-3 1 0,-16-104 0,6 93 0,9 52 0,-2 0 0,-13-45 0,-24-97-1365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9:36:09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378 126 24575,'79'4'0,"134"24"0,-137-15 0,150 5 0,980-20 0,-704 3 0,-291 14 0,-53-1 0,548-9 0,-397-7 0,217 2 0,-509 0 0,0-1 0,0 0 0,-1-1 0,23-6 0,-35 7 0,-1-1 0,1 1 0,0 0 0,-1-1 0,1 0 0,-1 0 0,0 0 0,1 0 0,-1-1 0,0 1 0,3-4 0,-5 4 0,0 0 0,0 1 0,0-1 0,0 0 0,0 0 0,0 0 0,-1 0 0,1 0 0,-1 0 0,1 0 0,-1 0 0,0 0 0,1 0 0,-1 0 0,0 0 0,0 0 0,-1 0 0,1 0 0,0 0 0,-1 0 0,1 0 0,-2-3 0,1 2 0,-1 1 0,0-1 0,1 1 0,-1-1 0,0 1 0,0 0 0,0 0 0,0 0 0,0 0 0,-1 0 0,1 0 0,-1 0 0,1 1 0,-1-1 0,1 1 0,-1 0 0,0 0 0,0 0 0,0 0 0,1 1 0,-1-1 0,-5 0 0,-9-1 0,0 0 0,-29 2 0,34 0 0,-139 4 0,-194-4 0,90-29 0,138 13 0,81 9 0,-58-3 0,-545 9 0,303 3 0,-411-2 0,714-1 0,1-2 0,-38-9 0,35 5 0,-55-3 0,-378 9 0,223 3 0,239-2 0,0 0 0,0 1 0,0 0 0,0 0 0,0 0 0,0 1 0,0 0 0,1 0 0,-1 0 0,1 1 0,-1 0 0,-9 6 0,7-2 0,0 0 0,0 1 0,1 0 0,0 0 0,0 0 0,-8 15 0,9-13 0,0 0 0,1 0 0,1 0 0,0 1 0,0-1 0,1 1 0,-3 21 0,5-29 0,0 1 0,1 0 0,0 0 0,0 0 0,0 0 0,0 0 0,1 0 0,-1 0 0,1 0 0,0-1 0,0 1 0,1 0 0,-1-1 0,1 1 0,0-1 0,0 1 0,0-1 0,0 0 0,0 1 0,1-1 0,0-1 0,-1 1 0,1 0 0,0-1 0,6 5 0,18 6 0,0-1 0,1 0 0,0-3 0,1 0 0,0-2 0,0 0 0,45 2 0,-27-6 0,-21-2 0,50 9 0,-11 0 0,0-3 0,0-3 0,86-5 0,-62 0 0,884 12 0,415 8 0,-1370-20 0,0 0 0,0-1 0,-1-1 0,1-1 0,-1 0 0,0-2 0,0 0 0,17-8 0,-2 3 0,1 0 0,0 2 0,1 2 0,56-5 0,-56 7 0,2-2 0,0-2 0,-1-2 0,0-1 0,48-24 0,13-5 0,-50 21 0,-36 15 0,0 0 0,1 0 0,-1 0 0,1 2 0,0-1 0,1 1 0,-1 1 0,0 0 0,16 0 0,-25 2 0,-1 0 0,1 1 0,-1-1 0,1 1 0,-1-1 0,1 1 0,-1-1 0,0 1 0,1 0 0,-1 0 0,0 0 0,1 0 0,-1 0 0,0 0 0,0 0 0,0 0 0,0 0 0,0 1 0,1 1 0,0 0 0,0 1 0,0 0 0,-1 0 0,1 0 0,-1 0 0,0 0 0,1 5 0,-1 5 0,0 0 0,-1 1 0,-1 18 0,0-27 0,1 1 0,-1 0 0,-1-1 0,1 0 0,-1 1 0,0-1 0,-1 0 0,1 0 0,-1 0 0,-1 0 0,1 0 0,-1-1 0,0 0 0,0 1 0,-9 7 0,7-8 0,0-1 0,0 0 0,-1 0 0,1 0 0,-1-1 0,0 0 0,0 0 0,0-1 0,-1 0 0,1 0 0,0 0 0,-1-1 0,-12 0 0,-206-3 0,68-3 0,-775 6 0,671 12 0,29 1 0,-904-65 0,1013 33 0,62 8 0,-69-2 0,-600 10 0,343 5 0,-7-3 0,414 2 0,0 0 0,-1 2 0,0 0 0,1 1 0,19 8 0,1 0 0,170 57 0,205 55 0,-361-117 0,-1-2 0,1-3 0,104-6 0,-44 0 0,1810 1 0,-968 4 0,-925-1 0,0 2 0,37 8 0,-35-5 0,56 4 0,23-10-1365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9:36:14.12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9:32:12.4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3771 431 24575,'-162'1'0,"-178"-3"0,170-13 0,-33-1 0,-16 17 0,-344-13 0,12-7 0,313 3 0,16 1 0,167 16 0,37 0 0,-1 0 0,1-1 0,0-1 0,0 0 0,0-2 0,0 0 0,-30-9 0,46 11 0,1 1 0,0-1 0,-1 1 0,1-1 0,0 0 0,0 1 0,-1-1 0,1 0 0,0 0 0,0 0 0,0 0 0,0 0 0,0 0 0,0 0 0,0 0 0,0 0 0,1 0 0,-1-1 0,0 1 0,1 0 0,-1 0 0,1-1 0,-1-1 0,1 1 0,0 0 0,0 0 0,1 1 0,-1-1 0,1 0 0,-1 0 0,1 1 0,0-1 0,-1 0 0,1 1 0,0-1 0,0 1 0,0-1 0,0 1 0,3-3 0,5-4 0,0 0 0,0 1 0,1 0 0,13-8 0,9-1 0,2 2 0,0 0 0,65-15 0,-82 24 0,20-4 0,0 2 0,1 2 0,55-2 0,116 12 0,315 67 0,-471-62 0,185 36 0,135 21 0,-266-53 0,168 0 0,144-1 0,-88 0 0,215-13 0,-515 2 12,0 1 0,41 9 1,32 4-33,-91-15-10,-1-1 0,1 0 0,0 0 0,0-2 0,24-5-1,-31 6-169,-1-1 0,0 0 0,0-1 0,0 0-1,0 1 1,0-2 0,0 1 0,-1 0 0,0-1-1,1 0 1,-1 0 0,-1 0 0,1-1 0,4-5-1,1-5-666,-1 0 0,0 0-1,8-24 1,-15 37 923,-1 0-1,1 0 1,0 1 0,-1-1-1,1 0 1,-1 0 0,0 0 0,0 0-1,1 0 1,-1 0 0,-1 0-1,1 0 1,0 0 0,0 0 0,-1 1-1,1-1 1,-1 0 0,1 0-1,-1 0 1,0 0 0,0 1-1,0-1 1,0 0 0,0 1 0,0-1-1,0 1 1,-1-1 0,1 1-1,0 0 1,-1-1 0,1 1-1,-1 0 1,0 0 0,1 0 0,-1 0-1,0 0 1,0 1 0,1-1-1,-4 0 1,-8-3 395,-1 0 0,0 1 0,0 1 0,-21-2 0,13 2-167,-173-14 600,-217 9 0,283 8-783,-70-16-101,42 1 0,-119 12 0,8 0 0,113-13 0,-2 1 0,-252-6 0,-57-11 0,228 20 0,-96-9 0,296 16 0,-1 1 0,1 2 0,-1 1 0,-54 8 0,84-7 0,-29 5 0,-62 17 0,88-19 0,0 0 0,0 1 0,1 0 0,-1 1 0,2 1 0,-1 0 0,1 0 0,0 1 0,-10 9 0,14-11 0,1 0 0,0 0 0,0 1 0,0 0 0,1-1 0,0 1 0,0 1 0,1-1 0,0 0 0,0 1 0,-2 11 0,5-15 0,-1-1 0,1 1 0,-1 0 0,1 0 0,0 0 0,1-1 0,-1 1 0,0 0 0,1 0 0,0-1 0,0 1 0,0 0 0,1-1 0,-1 1 0,1-1 0,0 0 0,0 1 0,0-1 0,0 0 0,0 0 0,1 0 0,0-1 0,-1 1 0,1-1 0,0 1 0,5 2 0,13 6 0,1-1 0,0-1 0,0-1 0,1-1 0,0-1 0,40 5 0,-52-9 0,51 4 0,-49-6 0,-1 0 0,0 1 0,0 1 0,0 0 0,16 5 0,-27-7 0,0 0 0,0 1 0,0-1 0,0 1 0,1-1 0,-1 1 0,0-1 0,0 1 0,0 0 0,0-1 0,0 1 0,0 0 0,-1 0 0,1 0 0,0 0 0,0 0 0,0 0 0,-1 0 0,1 0 0,-1 0 0,1 0 0,-1 0 0,1 0 0,-1 0 0,1 3 0,-1-3 0,-1 0 0,1 0 0,-1 0 0,1 1 0,-1-1 0,1 0 0,-1 0 0,0 0 0,1 0 0,-1 0 0,0-1 0,0 1 0,0 0 0,0 0 0,0 0 0,0-1 0,0 1 0,0 0 0,0-1 0,0 1 0,0-1 0,0 0 0,0 1 0,0-1 0,-1 0 0,-1 1 0,-320 83 0,316-82 0,0 0 0,1-1 0,-1 0 0,0-1 0,0 1 0,1-1 0,-13-2 0,16 2 0,1-1 0,0 0 0,0 0 0,0 0 0,0 0 0,0 0 0,0 0 0,0 0 0,0 0 0,0-1 0,1 1 0,-1-1 0,0 0 0,1 1 0,-1-1 0,1 0 0,0 0 0,0 0 0,-1 0 0,1 0 0,1 0 0,-1 0 0,0 0 0,0 0 0,1-1 0,-1 1 0,1-3 0,-2-6 0,1-1 0,1 0 0,0 0 0,1 1 0,0-1 0,3-14 0,-2 12 0,-4 38 0,1-1 0,0 0 0,2 0 0,7 44 0,-8-65 0,1 0 0,-1 0 0,1 0 0,0-1 0,-1 1 0,1 0 0,0 0 0,0-1 0,0 1 0,1 0 0,-1-1 0,0 1 0,1-1 0,-1 0 0,0 1 0,1-1 0,0 0 0,-1 0 0,1 0 0,0 0 0,-1 0 0,1-1 0,0 1 0,0 0 0,0-1 0,0 1 0,0-1 0,0 0 0,0 0 0,0 1 0,-1-1 0,1 0 0,0-1 0,0 1 0,3-1 0,-2 0 0,1 0 0,-1 0 0,0-1 0,0 0 0,0 1 0,0-1 0,0 0 0,0 0 0,-1-1 0,1 1 0,-1 0 0,1-1 0,-1 0 0,0 0 0,0 1 0,0-1 0,-1 0 0,1 0 0,2-6 0,-1-3 0,1-1 0,-1 1 0,-1-1 0,-1 1 0,1-1 0,-2-21 0,0 29 0,0 0 0,-1 0 0,1 0 0,-1 0 0,0 0 0,-1 0 0,1 0 0,-1 0 0,0 1 0,0-1 0,0 1 0,-1-1 0,0 1 0,0 0 0,0 0 0,0 0 0,0 0 0,-1 1 0,-6-6 0,-2 2 0,0 0 0,0 1 0,-1 1 0,0 0 0,0 0 0,-1 1 0,1 1 0,-1 1 0,0-1 0,1 2 0,-24 0 0,28 1 0,0 1 0,1 0 0,-1 0 0,1 1 0,-1 0 0,1 0 0,0 1 0,0 0 0,0 1 0,0 0 0,1 0 0,-1 1 0,1-1 0,0 2 0,0-1 0,1 1 0,0 0 0,0 0 0,-10 13 0,12-12 0,1 0 0,0 0 0,-1 1 0,2-1 0,-1 0 0,1 1 0,1 0 0,-1 0 0,1-1 0,0 11 0,1-12 0,0-1 0,0 0 0,0 1 0,1-1 0,0 0 0,0 0 0,0 0 0,0 0 0,1 1 0,0-2 0,0 1 0,0 0 0,1 0 0,0-1 0,6 9 0,1-4 0,0-1 0,0-1 0,1 1 0,0-2 0,1 0 0,-1 0 0,1-1 0,0 0 0,1-1 0,-1 0 0,1-1 0,-1-1 0,16 2 0,22 0 0,1-3 0,54-4 0,-24 0 0,820 1 0,-472 3 0,-222 15 0,-21 0 0,-22-1 0,-13-1 0,508-11 0,-339-5 0,-210 3 0,125-3 0,-126-13 0,-66 8 0,49-2 0,-71 7 0,0-1 0,0 0 0,0-2 0,-1-1 0,0 0 0,0-2 0,0 0 0,-1-1 0,0-1 0,-1-1 0,0-1 0,27-22 0,-44 34 0,-1-1 0,0 1 0,1-1 0,-1 1 0,1-1 0,-1 1 0,0-1 0,1 1 0,0-1 0,-1 1 0,1 0 0,-1-1 0,1 1 0,-1 0 0,1 0 0,0 0 0,-1-1 0,1 1 0,-1 0 0,1 0 0,0 0 0,-1 0 0,1 0 0,0 0 0,-1 0 0,1 0 0,-1 0 0,2 0 0,-4 17 0,-17 24 0,2-20 0,0-2 0,-1 0 0,-38 30 0,20-17 0,19-19 0,1 0 0,-1-2 0,-1 0 0,0-1 0,-1 0 0,0-2 0,0 0 0,-1-1 0,0-1 0,0-1 0,0-1 0,-1 0 0,-25 0 0,-26-2 0,0-4 0,-105-14 0,96 7 0,-268-28 0,242 25 0,-128-8 0,-80 20 0,-308-12 0,51-8 0,378 4 0,-3 1 0,136 15 0,1-2 0,-85-14 0,-39-16 0,142 26 0,-76-1 0,87 7 0,1-1 0,-1-1 0,1-2 0,0-1 0,-31-10 0,27 5 0,-1 2 0,0 2 0,0 1 0,-1 1 0,-66 3 0,97 1 0,-45-3 0,49 3 0,0 0 0,1 0 0,-1 0 0,0-1 0,0 1 0,0 0 0,0-1 0,0 1 0,1-1 0,-1 1 0,0-1 0,0 1 0,0-1 0,1 1 0,-1-1 0,1 0 0,-1 1 0,0-2 0,1 1 0,0 0 0,0 1 0,0-1 0,0 0 0,0 0 0,0 0 0,0 1 0,0-1 0,0 0 0,0 0 0,1 0 0,-1 1 0,0-1 0,1 0 0,-1 1 0,1-1 0,-1 0 0,1 1 0,-1-1 0,1 0 0,-1 1 0,1-1 0,-1 1 0,1-1 0,0 0 0,7-5 0,0-1 0,0 1 0,1 1 0,0 0 0,0 0 0,0 1 0,14-5 0,72-19 0,-51 20 0,-1 2 0,1 2 0,0 2 0,53 4 0,-88-1 0,1-1 0,-1 1 0,1 1 0,-1 0 0,0 0 0,9 4 0,-16-5 0,-1-1 0,0 1 0,1-1 0,-1 1 0,0 0 0,0-1 0,1 1 0,-1 0 0,0 0 0,0 0 0,0 0 0,0 0 0,0 1 0,0-1 0,0 0 0,0 0 0,-1 0 0,1 1 0,0-1 0,-1 0 0,1 1 0,-1-1 0,1 1 0,-1-1 0,0 1 0,0-1 0,0 1 0,0-1 0,0 1 0,0-1 0,0 1 0,0-1 0,0 0 0,-1 1 0,1-1 0,0 1 0,-1-1 0,1 1 0,-1-1 0,0 0 0,0 0 0,1 1 0,-1-1 0,0 0 0,-1 2 0,-3 4 0,0 0 0,-1-1 0,0 1 0,0-1 0,0 0 0,-1-1 0,1 1 0,-1-1 0,-1-1 0,1 1 0,-1-1 0,0-1 0,1 1 0,-2-1 0,1 0 0,0-1 0,-17 2 0,-8 0 0,-1-2 0,0-1 0,-45-5 0,9 1 0,-261 2 0,331 1 0,0 0 0,-1 0 0,1 0 0,0 0 0,-1 0 0,1 1 0,0-1 0,-1 0 0,1 0 0,0 0 0,-1 0 0,1 0 0,0 0 0,-1 0 0,1 0 0,0 0 0,-1 0 0,1-1 0,0 1 0,0 0 0,-1 0 0,1 0 0,0 0 0,-1 0 0,1 0 0,0-1 0,0 1 0,-1 0 0,1 0 0,0 0 0,0-1 0,-1 1 0,1 0 0,0-1 0,0 1 0,0 0 0,-1 0 0,1-1 0,0 1 0,12-10 0,29-8 0,-13 10 0,1 0 0,0 2 0,0 2 0,35-2 0,123 3 0,-127 4 0,-46-1 0,-8 0 0,-1-1 0,1 1 0,0 1 0,0-1 0,-1 1 0,1 0 0,-1 0 0,8 3 0,-13-4 0,0 0 0,1 1 0,-1-1 0,0 0 0,0 0 0,0 0 0,0 1 0,0-1 0,0 0 0,0 0 0,1 0 0,-1 1 0,0-1 0,0 0 0,0 0 0,0 1 0,0-1 0,0 0 0,0 0 0,0 1 0,0-1 0,0 0 0,0 0 0,0 0 0,0 1 0,-1-1 0,1 0 0,0 0 0,0 1 0,0-1 0,0 0 0,0 0 0,0 0 0,0 1 0,-1-1 0,1 0 0,0 0 0,0 0 0,0 0 0,0 0 0,-1 1 0,1-1 0,0 0 0,0 0 0,-1 0 0,1 0 0,0 0 0,0 0 0,0 0 0,-1 0 0,1 0 0,0 0 0,0 0 0,-1 0 0,1 0 0,0 0 0,0 0 0,0 0 0,-1 0 0,-17 7 0,-75 15 0,-48 15 0,175-42 0,45 1 0,-48 2 0,32 0 0,-11 1 0,0-3 0,94-18 0,-226 58 0,-38 1-341,-2-5 0,-2-5-1,-174 16 1,238-37-6485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9:32:13.6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9:22:34.3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1849 0 24575,'0'2'0,"-1"-1"0,1 0 0,0 0 0,-1 0 0,1 0 0,-1 0 0,1 0 0,-1 0 0,0 0 0,1-1 0,-1 1 0,0 0 0,1 0 0,-1 0 0,0-1 0,0 1 0,0 0 0,0-1 0,0 1 0,0 0 0,0-1 0,0 0 0,0 1 0,0-1 0,0 1 0,-2-1 0,-33 7 0,33-7 0,-82 6 0,-115-6 0,76-3 0,-274 3 0,367 2 0,-1 1 0,-35 8 0,34-5 0,-53 4 0,51-8 0,-53 12 0,53-8 0,-54 4 0,55-8 0,-48 11 0,47-7 0,-42 2 0,-179-7-1365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9:22:59.1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0 390 24575,'5'-3'0,"0"0"0,0 0 0,0 1 0,1 0 0,-1 0 0,1 0 0,0 0 0,-1 1 0,1 0 0,0 0 0,0 0 0,-1 1 0,9 0 0,4-1 0,525-8 0,-320 12 0,-189-1 0,0 1 0,-1 2 0,56 15 0,-45-9 0,54 7 0,-4-4 0,26 3 0,184 27 0,-217-28 0,-22-4 0,-25-3 0,1-2 0,44 1 0,511-6 0,-285-5 0,-129 19 0,-29-1 0,473-13 0,-324-4 0,-271 1 0,0-1 0,-1-2 0,0-1 0,0-1 0,43-16 0,-21 9 0,-38 10 0,0-1 0,-1 0 0,15-6 0,-22 7 0,-1 0 0,0 0 0,0 0 0,0-1 0,0 0 0,-1 0 0,0 0 0,0 0 0,0-1 0,7-9 0,-5 3 0,0-1 0,-1 0 0,0 0 0,-1 0 0,0-1 0,-1 0 0,-1 1 0,0-1 0,0 0 0,-1 0 0,-1 0 0,-2-22 0,2 31 0,-1 0 0,0 1 0,0-1 0,0 0 0,0 0 0,0 1 0,-1-1 0,-3-5 0,5 9 0,-1-1 0,1 0 0,-1 0 0,1 0 0,-1 0 0,0 1 0,1-1 0,-1 0 0,0 1 0,0-1 0,0 1 0,1-1 0,-1 0 0,0 1 0,0 0 0,0-1 0,0 1 0,0 0 0,0-1 0,0 1 0,0 0 0,0 0 0,0 0 0,0 0 0,0 0 0,0 0 0,0 0 0,0 0 0,0 0 0,0 0 0,0 1 0,0-1 0,0 0 0,0 1 0,1-1 0,-3 2 0,-17 10 0,-33 29 0,43-32 0,-1 0 0,0 0 0,-1-1 0,0 0 0,0-1 0,-1-1 0,0 0 0,-26 9 0,-2-9 0,0-1 0,-1-1 0,-81-6 0,49 0 0,-976 1 0,927 7 0,0 5 0,-128 30 0,125-19 0,37-12 0,-1-3 0,-132-9 0,82-1 0,-19 1 0,-220 5 0,220 11 0,-33 2 0,-228-14 0,219-3 0,193 1 0,0 0 0,1 0 0,-1-1 0,0 0 0,1 0 0,-1-1 0,1 0 0,0 0 0,-1 0 0,1-1 0,0-1 0,0 1 0,1-1 0,-1 0 0,1-1 0,0 1 0,0-1 0,0 0 0,1-1 0,0 1 0,0-1 0,0 0 0,0-1 0,1 1 0,0-1 0,1 0 0,0 0 0,-5-12 0,-4-12 0,7 19 0,0 0 0,1 0 0,1 0 0,-3-16 0,5 23 0,1 1 0,0 0 0,0 0 0,1 0 0,-1 0 0,1 0 0,-1 0 0,1 0 0,1 1 0,-1-1 0,0 0 0,1 0 0,0 1 0,0-1 0,0 1 0,0-1 0,5-4 0,-2 2 0,1 0 0,-1 0 0,1 1 0,0 0 0,1 0 0,-1 1 0,1 0 0,0 0 0,0 0 0,0 1 0,1 0 0,14-3 0,-2 2 0,1 1 0,0 2 0,35 0 0,530 4 0,-560-1 0,1 0 0,37 10 0,-32-6 0,35 2 0,49 8 0,-78-9 0,56 3 0,-44-11 0,-1 4 0,0 1 0,-1 2 0,85 23 0,-101-21 0,0-2 0,0-1 0,1-2 0,0-1 0,58-4 0,-48 1 0,-1 1 0,72 10 0,30 5 0,-97-13 0,67 14 0,-65-8 0,-1-1 0,56 0 0,101-9 0,-70 0 0,933 2 0,-1042-1 0,-1-2 0,42-9 0,-37 6 0,39-3 0,-63 8 0,0 1 0,1-1 0,-1 0 0,0 0 0,0-1 0,0 0 0,0 0 0,0 0 0,-1 0 0,1-1 0,-1 0 0,1-1 0,-1 1 0,0-1 0,0 0 0,-1 0 0,1 0 0,-1-1 0,0 0 0,0 0 0,0 0 0,-1 0 0,0 0 0,0-1 0,0 1 0,2-7 0,5-11 0,-4 9 0,1 0 0,-2 0 0,0-1 0,0 0 0,-1 0 0,3-28 0,-7 42 0,0 0 0,0 1 0,0-1 0,0 1 0,0-1 0,0 0 0,0 1 0,0-1 0,0 0 0,-1 1 0,1-1 0,0 1 0,0-1 0,0 0 0,-1 1 0,1-1 0,0 1 0,-1-1 0,1 1 0,-1-1 0,1 1 0,0-1 0,-1 1 0,1-1 0,-1 1 0,1 0 0,-1-1 0,0 1 0,1 0 0,-1-1 0,1 1 0,-1 0 0,0 0 0,1 0 0,-1-1 0,1 1 0,-1 0 0,0 0 0,1 0 0,-1 0 0,0 0 0,1 0 0,-1 0 0,1 0 0,-1 1 0,0-1 0,1 0 0,-1 0 0,0 0 0,1 1 0,-1-1 0,0 1 0,-37 19 0,32-15 0,-39 26 0,38-25 0,-1 0 0,0 0 0,0-1 0,0 0 0,-1 0 0,0-1 0,0 0 0,0-1 0,0 0 0,-14 3 0,-34-2 0,-115-5 0,63-2 0,-2092 3 0,2182 1 0,-1 1 0,1 1 0,-23 6 0,20-3 0,-42 3 0,-30-8 0,68-3 0,1 2 0,-1 1 0,1 1 0,-45 9 0,41-4 73,0-1 0,-1-2 0,-37 1-1,-93-6-390,61-1-1020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9:23:02.3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 0 24575,'-5'0'0,"-2"6"0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9:23:02.7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9:23:03.1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9:23:03.5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9:23:11.5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1770 348 24575,'838'0'0,"-807"2"0,0 1 0,36 8 0,-34-5 0,53 4 0,-64-10 0,7 1 0,0 0 0,46 9 0,111 29 0,-148-33 0,48 1 0,25 4 0,-23 0 0,0-4 0,113-6 0,-101-2 0,-89 0 0,1-1 0,-1 1 0,0-2 0,0 1 0,0-2 0,0 1 0,-1-2 0,1 1 0,-1-1 0,0-1 0,0 0 0,-1 0 0,0-1 0,0 0 0,-1-1 0,1 0 0,-2 0 0,1-1 0,-1 0 0,0 0 0,-1 0 0,6-13 0,-8 14 0,1 0 0,-1 0 0,-1-1 0,1 0 0,-1 0 0,-1 0 0,0 0 0,0 0 0,-1 0 0,0-1 0,0 1 0,-1 0 0,-1-1 0,1 1 0,-2 0 0,1-1 0,-1 1 0,0 0 0,-1 0 0,0 0 0,-1 1 0,0-1 0,0 1 0,-1-1 0,0 2 0,0-1 0,-8-8 0,5 8 0,0 1 0,0 1 0,-1-1 0,0 1 0,-1 1 0,1 0 0,-1 0 0,0 1 0,0 0 0,0 1 0,-1 0 0,1 0 0,-21-1 0,1 1 0,0 2 0,0 1 0,-52 6 0,73-4 0,-1 0 0,1 0 0,-1 1 0,1 0 0,0 1 0,0 0 0,0 1 0,1 0 0,-1 0 0,-8 7 0,-9 10 0,-38 40 0,16-14 0,37-36 0,0 0 0,1 0 0,-14 23 0,18-25 0,0 0 0,-1 0 0,-1-1 0,1 0 0,-1-1 0,-1 1 0,0-2 0,-12 10 0,12-12 0,0 0 0,0-1 0,-1 0 0,0-1 0,0 0 0,0 0 0,0-1 0,-13 2 0,-10-2 0,-42-3 0,-15 2 0,70 1 0,-37 11 0,38-9 0,0 1 0,-23 0 0,-222-2 0,139-5 0,490 2 0,-346-1 0,-1-1 0,-1-1 0,1-1 0,0-1 0,30-12 0,-27 9 0,1 1 0,40-7 0,-43 10 0,-43 4 0,7 1 0,-481 1 0,304-3 0,163 0 0,1-2 0,-36-8 0,33 4 0,-56-2 0,-438 8 0,249 3 0,248-4 0,-1-1 0,-35-8 0,32 5 0,-51-4 0,-507 9 0,285 3 0,250-4 0,35 1 0,1 0 0,0 1 0,0 1 0,0 1 0,-1 1 0,-27 7 0,48-10 23,0 0-71,1 1 1,-1-1-1,0 0 0,1 0 0,-1 0 0,0 0 0,1 0 0,-1 1 0,1-1 1,-1 0-1,1 0 0,-1 1 0,1-1 0,-1 1 0,1-1 0,-1 0 0,1 1 1,-1-1-1,1 1 0,-1-1 0,1 1 0,0-1 0,-1 1 0,1-1 0,0 1 1,-1 0-1,1-1 0,0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3297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3.png"/><Relationship Id="rId4" Type="http://schemas.openxmlformats.org/officeDocument/2006/relationships/customXml" Target="../ink/ink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19.xml"/><Relationship Id="rId5" Type="http://schemas.openxmlformats.org/officeDocument/2006/relationships/image" Target="../media/image33.png"/><Relationship Id="rId4" Type="http://schemas.openxmlformats.org/officeDocument/2006/relationships/customXml" Target="../ink/ink18.xml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2.xml"/><Relationship Id="rId5" Type="http://schemas.openxmlformats.org/officeDocument/2006/relationships/image" Target="../media/image37.png"/><Relationship Id="rId4" Type="http://schemas.openxmlformats.org/officeDocument/2006/relationships/customXml" Target="../ink/ink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24.xml"/><Relationship Id="rId5" Type="http://schemas.openxmlformats.org/officeDocument/2006/relationships/image" Target="../media/image39.png"/><Relationship Id="rId4" Type="http://schemas.openxmlformats.org/officeDocument/2006/relationships/customXml" Target="../ink/ink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customXml" Target="../ink/ink9.xml"/><Relationship Id="rId3" Type="http://schemas.openxmlformats.org/officeDocument/2006/relationships/image" Target="../media/image7.png"/><Relationship Id="rId7" Type="http://schemas.openxmlformats.org/officeDocument/2006/relationships/customXml" Target="../ink/ink5.xml"/><Relationship Id="rId12" Type="http://schemas.openxmlformats.org/officeDocument/2006/relationships/customXml" Target="../ink/ink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customXml" Target="../ink/ink6.xml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svg"/><Relationship Id="rId11" Type="http://schemas.openxmlformats.org/officeDocument/2006/relationships/customXml" Target="../ink/ink11.xml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svg"/><Relationship Id="rId9" Type="http://schemas.openxmlformats.org/officeDocument/2006/relationships/customXml" Target="../ink/ink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3.xml"/><Relationship Id="rId5" Type="http://schemas.openxmlformats.org/officeDocument/2006/relationships/image" Target="../media/image22.png"/><Relationship Id="rId4" Type="http://schemas.openxmlformats.org/officeDocument/2006/relationships/customXml" Target="../ink/ink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customXml" Target="../ink/ink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customXml" Target="../ink/ink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png"/><Relationship Id="rId4" Type="http://schemas.openxmlformats.org/officeDocument/2006/relationships/customXml" Target="../ink/ink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1.png"/><Relationship Id="rId4" Type="http://schemas.openxmlformats.org/officeDocument/2006/relationships/customXml" Target="../ink/ink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18349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Student</a:t>
            </a: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4450" b="1" dirty="0">
                <a:solidFill>
                  <a:srgbClr val="000000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Report</a:t>
            </a: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4450" b="1" dirty="0">
                <a:solidFill>
                  <a:srgbClr val="000000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Management</a:t>
            </a: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4450" b="1" dirty="0">
                <a:solidFill>
                  <a:srgbClr val="000000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System</a:t>
            </a:r>
            <a:endParaRPr lang="en-US" sz="4450" dirty="0">
              <a:latin typeface="Arial Rounded MT Bold" panose="020F070403050403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691777"/>
            <a:ext cx="62974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Using C++ and Object-Oriented Programming</a:t>
            </a:r>
            <a:endParaRPr lang="en-US" sz="2200" dirty="0">
              <a:latin typeface="Arial Rounded MT Bold" panose="020F070403050403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4FD3F91-80D9-C3CC-CF94-5B2CDC2BDDDE}"/>
                  </a:ext>
                </a:extLst>
              </p14:cNvPr>
              <p14:cNvContentPartPr/>
              <p14:nvPr/>
            </p14:nvContentPartPr>
            <p14:xfrm>
              <a:off x="12926318" y="7829763"/>
              <a:ext cx="1453680" cy="2365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4FD3F91-80D9-C3CC-CF94-5B2CDC2BDDD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63318" y="7766763"/>
                <a:ext cx="1579320" cy="36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B6B9013B-5E23-78DE-8D7E-D2F9823711E2}"/>
              </a:ext>
            </a:extLst>
          </p:cNvPr>
          <p:cNvGrpSpPr/>
          <p:nvPr/>
        </p:nvGrpSpPr>
        <p:grpSpPr>
          <a:xfrm>
            <a:off x="13037198" y="7883763"/>
            <a:ext cx="1417320" cy="147960"/>
            <a:chOff x="13037198" y="7883763"/>
            <a:chExt cx="1417320" cy="14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C336EAB-B9B0-8FAC-5A1D-72FA8884AAC6}"/>
                    </a:ext>
                  </a:extLst>
                </p14:cNvPr>
                <p14:cNvContentPartPr/>
                <p14:nvPr/>
              </p14:nvContentPartPr>
              <p14:xfrm>
                <a:off x="13037198" y="7899603"/>
                <a:ext cx="1417320" cy="132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C336EAB-B9B0-8FAC-5A1D-72FA8884AAC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974198" y="7836603"/>
                  <a:ext cx="1542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3AD5969-F798-FAFF-9912-E59D6C81C5F8}"/>
                    </a:ext>
                  </a:extLst>
                </p14:cNvPr>
                <p14:cNvContentPartPr/>
                <p14:nvPr/>
              </p14:nvContentPartPr>
              <p14:xfrm>
                <a:off x="13652438" y="7883763"/>
                <a:ext cx="665640" cy="45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3AD5969-F798-FAFF-9912-E59D6C81C5F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589798" y="7820763"/>
                  <a:ext cx="791280" cy="171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53039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Main Function &amp; Future Enhancements</a:t>
            </a:r>
            <a:endParaRPr lang="en-US" sz="2200" dirty="0">
              <a:latin typeface="Arial Rounded MT Bold" panose="020F070403050403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396835" y="963692"/>
            <a:ext cx="6780014" cy="1440180"/>
          </a:xfrm>
          <a:prstGeom prst="roundRect">
            <a:avLst>
              <a:gd name="adj" fmla="val 3307"/>
            </a:avLst>
          </a:prstGeom>
          <a:solidFill>
            <a:srgbClr val="F2F2F2"/>
          </a:solidFill>
          <a:ln/>
        </p:spPr>
      </p:sp>
      <p:sp>
        <p:nvSpPr>
          <p:cNvPr id="4" name="Shape 2"/>
          <p:cNvSpPr/>
          <p:nvPr/>
        </p:nvSpPr>
        <p:spPr>
          <a:xfrm>
            <a:off x="391239" y="963692"/>
            <a:ext cx="6791206" cy="1440180"/>
          </a:xfrm>
          <a:prstGeom prst="roundRect">
            <a:avLst>
              <a:gd name="adj" fmla="val 1181"/>
            </a:avLst>
          </a:prstGeom>
          <a:solidFill>
            <a:srgbClr val="F2F2F2"/>
          </a:solidFill>
          <a:ln/>
        </p:spPr>
      </p:sp>
      <p:sp>
        <p:nvSpPr>
          <p:cNvPr id="5" name="Text 3"/>
          <p:cNvSpPr/>
          <p:nvPr/>
        </p:nvSpPr>
        <p:spPr>
          <a:xfrm>
            <a:off x="504587" y="1048703"/>
            <a:ext cx="656451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highlight>
                  <a:srgbClr val="F2F2F2"/>
                </a:highlight>
                <a:latin typeface="Arial Rounded MT Bold" panose="020F0704030504030204" pitchFamily="34" charset="0"/>
                <a:ea typeface="Consolas" pitchFamily="34" charset="-122"/>
                <a:cs typeface="Consolas" pitchFamily="34" charset="-120"/>
              </a:rPr>
              <a:t>int main() {
  Student s;           // 1. Object created
  s.getData();         // 2. Data input
  s.displayReport();   // 3. Report displayed
  return 0;
}
</a:t>
            </a:r>
            <a:endParaRPr lang="en-US" sz="850" dirty="0">
              <a:latin typeface="Arial Rounded MT Bold" panose="020F070403050403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396835" y="2531388"/>
            <a:ext cx="2004774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Program Execution Flow</a:t>
            </a:r>
            <a:endParaRPr lang="en-US" sz="1300" dirty="0">
              <a:latin typeface="Arial Rounded MT Bold" panose="020F070403050403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396835" y="2857381"/>
            <a:ext cx="6780014" cy="370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The </a:t>
            </a:r>
            <a:r>
              <a:rPr lang="en-US" sz="850" dirty="0">
                <a:solidFill>
                  <a:srgbClr val="272525"/>
                </a:solidFill>
                <a:highlight>
                  <a:srgbClr val="F2F2F2"/>
                </a:highlight>
                <a:latin typeface="Arial Rounded MT Bold" panose="020F0704030504030204" pitchFamily="34" charset="0"/>
                <a:ea typeface="Consolas" pitchFamily="34" charset="-122"/>
                <a:cs typeface="Consolas" pitchFamily="34" charset="-120"/>
              </a:rPr>
              <a:t>main()</a:t>
            </a:r>
            <a:r>
              <a:rPr lang="en-US" sz="8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 function serves as the entry point, creating a </a:t>
            </a:r>
            <a:r>
              <a:rPr lang="en-US" sz="850" dirty="0">
                <a:solidFill>
                  <a:srgbClr val="272525"/>
                </a:solidFill>
                <a:highlight>
                  <a:srgbClr val="F2F2F2"/>
                </a:highlight>
                <a:latin typeface="Arial Rounded MT Bold" panose="020F0704030504030204" pitchFamily="34" charset="0"/>
                <a:ea typeface="Consolas" pitchFamily="34" charset="-122"/>
                <a:cs typeface="Consolas" pitchFamily="34" charset="-120"/>
              </a:rPr>
              <a:t>Student</a:t>
            </a:r>
            <a:r>
              <a:rPr lang="en-US" sz="8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 object, invoking data input, and then displaying the final report.</a:t>
            </a:r>
            <a:endParaRPr lang="en-US" sz="850" dirty="0">
              <a:latin typeface="Arial Rounded MT Bold" panose="020F0704030504030204" pitchFamily="34" charset="0"/>
            </a:endParaRPr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4799" y="619711"/>
            <a:ext cx="5708419" cy="5423070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914799" y="6274542"/>
            <a:ext cx="1814036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Future Enhancements</a:t>
            </a:r>
            <a:endParaRPr lang="en-US" sz="1300" dirty="0">
              <a:latin typeface="Arial Rounded MT Bold" panose="020F070403050403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919771" y="6650191"/>
            <a:ext cx="621303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Multiple Students:</a:t>
            </a:r>
            <a:r>
              <a:rPr lang="en-US" sz="8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 Extend to manage an array of student objects.</a:t>
            </a:r>
            <a:endParaRPr lang="en-US" sz="850" dirty="0">
              <a:latin typeface="Arial Rounded MT Bold" panose="020F070403050403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882548" y="7103701"/>
            <a:ext cx="621303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Data Persistence:</a:t>
            </a:r>
            <a:r>
              <a:rPr lang="en-US" sz="8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 Store and retrieve data using files for long-term retention.</a:t>
            </a:r>
            <a:endParaRPr lang="en-US" sz="850" dirty="0">
              <a:latin typeface="Arial Rounded MT Bold" panose="020F070403050403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882548" y="7558135"/>
            <a:ext cx="621303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Search &amp; Update:</a:t>
            </a:r>
            <a:r>
              <a:rPr lang="en-US" sz="8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 Implement functionalities to find and modify student records.</a:t>
            </a:r>
            <a:endParaRPr lang="en-US" sz="850" dirty="0">
              <a:latin typeface="Arial Rounded MT Bold" panose="020F070403050403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6D86E19-B42D-DABD-95F5-9780A3F78D44}"/>
                  </a:ext>
                </a:extLst>
              </p14:cNvPr>
              <p14:cNvContentPartPr/>
              <p14:nvPr/>
            </p14:nvContentPartPr>
            <p14:xfrm>
              <a:off x="13054985" y="7887429"/>
              <a:ext cx="1300386" cy="154668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6D86E19-B42D-DABD-95F5-9780A3F78D4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92359" y="7824842"/>
                <a:ext cx="1425998" cy="280201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3C5DE0B1-0488-E633-1B8B-BF7DFFFC4CB2}"/>
              </a:ext>
            </a:extLst>
          </p:cNvPr>
          <p:cNvGrpSpPr/>
          <p:nvPr/>
        </p:nvGrpSpPr>
        <p:grpSpPr>
          <a:xfrm>
            <a:off x="12934598" y="7757403"/>
            <a:ext cx="1584720" cy="338400"/>
            <a:chOff x="12934598" y="7757403"/>
            <a:chExt cx="1584720" cy="33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4BC3C4E-C3F1-B3BF-2E54-3449369BEEE6}"/>
                    </a:ext>
                  </a:extLst>
                </p14:cNvPr>
                <p14:cNvContentPartPr/>
                <p14:nvPr/>
              </p14:nvContentPartPr>
              <p14:xfrm>
                <a:off x="12934598" y="7757403"/>
                <a:ext cx="1413360" cy="2692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4BC3C4E-C3F1-B3BF-2E54-3449369BEEE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871958" y="7694763"/>
                  <a:ext cx="153900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47CDBC0-DC16-EA59-3DE3-93780320F6EB}"/>
                    </a:ext>
                  </a:extLst>
                </p14:cNvPr>
                <p14:cNvContentPartPr/>
                <p14:nvPr/>
              </p14:nvContentPartPr>
              <p14:xfrm>
                <a:off x="14482958" y="7818603"/>
                <a:ext cx="36360" cy="2772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47CDBC0-DC16-EA59-3DE3-93780320F6E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420318" y="7755963"/>
                  <a:ext cx="162000" cy="4028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2340" y="488990"/>
            <a:ext cx="7117675" cy="555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Output: The Student Report Card</a:t>
            </a:r>
            <a:endParaRPr lang="en-US" sz="3500" dirty="0">
              <a:latin typeface="Arial Rounded MT Bold" panose="020F070403050403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622340" y="1400294"/>
            <a:ext cx="6603921" cy="6343412"/>
          </a:xfrm>
          <a:prstGeom prst="roundRect">
            <a:avLst>
              <a:gd name="adj" fmla="val 1177"/>
            </a:avLst>
          </a:prstGeom>
          <a:solidFill>
            <a:srgbClr val="F2F2F2"/>
          </a:solidFill>
          <a:ln w="7620">
            <a:solidFill>
              <a:srgbClr val="D8D8D8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07720" y="1585674"/>
            <a:ext cx="2222778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750" dirty="0">
              <a:latin typeface="Arial Rounded MT Bold" panose="020F070403050403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07720" y="1970127"/>
            <a:ext cx="6233160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------ Student Report ------</a:t>
            </a:r>
            <a:endParaRPr lang="en-US" sz="1400" dirty="0">
              <a:latin typeface="Arial Rounded MT Bold" panose="020F070403050403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807720" y="2361367"/>
            <a:ext cx="6233160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Name: John</a:t>
            </a:r>
            <a:endParaRPr lang="en-US" sz="1400" dirty="0">
              <a:latin typeface="Arial Rounded MT Bold" panose="020F070403050403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807720" y="2752606"/>
            <a:ext cx="6233160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Roll: 10</a:t>
            </a:r>
            <a:endParaRPr lang="en-US" sz="1400" dirty="0">
              <a:latin typeface="Arial Rounded MT Bold" panose="020F070403050403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807720" y="3143845"/>
            <a:ext cx="6233160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Marks: 78 85 90</a:t>
            </a:r>
            <a:endParaRPr lang="en-US" sz="1400" dirty="0">
              <a:latin typeface="Arial Rounded MT Bold" panose="020F070403050403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807720" y="3535085"/>
            <a:ext cx="6233160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Total: 253</a:t>
            </a:r>
            <a:endParaRPr lang="en-US" sz="1400" dirty="0">
              <a:latin typeface="Arial Rounded MT Bold" panose="020F070403050403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807720" y="3926324"/>
            <a:ext cx="6233160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Average: 84.33</a:t>
            </a:r>
            <a:endParaRPr lang="en-US" sz="1400" dirty="0">
              <a:latin typeface="Arial Rounded MT Bold" panose="020F070403050403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807720" y="4317563"/>
            <a:ext cx="6233160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Grade: B</a:t>
            </a:r>
            <a:endParaRPr lang="en-US" sz="1400" dirty="0">
              <a:latin typeface="Arial Rounded MT Bold" panose="020F0704030504030204" pitchFamily="34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7404021" y="1400294"/>
            <a:ext cx="6604040" cy="6343412"/>
          </a:xfrm>
          <a:prstGeom prst="roundRect">
            <a:avLst>
              <a:gd name="adj" fmla="val 1177"/>
            </a:avLst>
          </a:prstGeom>
          <a:solidFill>
            <a:srgbClr val="F2F2F2"/>
          </a:solidFill>
          <a:ln w="7620">
            <a:solidFill>
              <a:srgbClr val="D8D8D8"/>
            </a:solidFill>
            <a:prstDash val="solid"/>
          </a:ln>
        </p:spPr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401" y="1585674"/>
            <a:ext cx="4645462" cy="597265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6365E22-E2DB-A736-06C8-5D2AF09FE8EB}"/>
                  </a:ext>
                </a:extLst>
              </p14:cNvPr>
              <p14:cNvContentPartPr/>
              <p14:nvPr/>
            </p14:nvContentPartPr>
            <p14:xfrm>
              <a:off x="12709958" y="7838403"/>
              <a:ext cx="1778400" cy="2358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6365E22-E2DB-A736-06C8-5D2AF09FE8E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46958" y="7775403"/>
                <a:ext cx="190404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FB9A158-FF83-737B-9A1D-6054F21C75A7}"/>
                  </a:ext>
                </a:extLst>
              </p14:cNvPr>
              <p14:cNvContentPartPr/>
              <p14:nvPr/>
            </p14:nvContentPartPr>
            <p14:xfrm>
              <a:off x="14362718" y="8051163"/>
              <a:ext cx="3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FB9A158-FF83-737B-9A1D-6054F21C75A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299718" y="7988523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55301"/>
            <a:ext cx="7556421" cy="4252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700"/>
              </a:lnSpc>
              <a:buNone/>
            </a:pPr>
            <a:r>
              <a:rPr lang="en-US" sz="13350" b="1" dirty="0">
                <a:solidFill>
                  <a:srgbClr val="000000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Thank You</a:t>
            </a:r>
            <a:endParaRPr lang="en-US" sz="13350" dirty="0">
              <a:latin typeface="Arial Rounded MT Bold" panose="020F070403050403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604837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We appreciate your time and attention to this presentation on the Student Report Management System.</a:t>
            </a:r>
            <a:endParaRPr lang="en-US" sz="1750" dirty="0">
              <a:latin typeface="Arial Rounded MT Bold" panose="020F070403050403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5B9DF5-597D-137C-BB4C-021A15F69EB8}"/>
              </a:ext>
            </a:extLst>
          </p:cNvPr>
          <p:cNvGrpSpPr/>
          <p:nvPr/>
        </p:nvGrpSpPr>
        <p:grpSpPr>
          <a:xfrm>
            <a:off x="12692678" y="7795563"/>
            <a:ext cx="1755360" cy="322920"/>
            <a:chOff x="12692678" y="7795563"/>
            <a:chExt cx="1755360" cy="32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B1992B0-BC44-A6F0-CA75-31E788F071B9}"/>
                    </a:ext>
                  </a:extLst>
                </p14:cNvPr>
                <p14:cNvContentPartPr/>
                <p14:nvPr/>
              </p14:nvContentPartPr>
              <p14:xfrm>
                <a:off x="12692678" y="7795563"/>
                <a:ext cx="1755360" cy="2901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B1992B0-BC44-A6F0-CA75-31E788F071B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630038" y="7732923"/>
                  <a:ext cx="188100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39D1C4B-2B92-C143-CC0F-D4FE7229D57F}"/>
                    </a:ext>
                  </a:extLst>
                </p14:cNvPr>
                <p14:cNvContentPartPr/>
                <p14:nvPr/>
              </p14:nvContentPartPr>
              <p14:xfrm>
                <a:off x="13080398" y="8118123"/>
                <a:ext cx="360" cy="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39D1C4B-2B92-C143-CC0F-D4FE7229D57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017398" y="805548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096208"/>
            <a:ext cx="123176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Project Overview: Streamlining Student Data</a:t>
            </a:r>
            <a:endParaRPr lang="en-US" sz="4450" dirty="0">
              <a:latin typeface="Arial Rounded MT Bold" panose="020F070403050403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2485311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2454831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7" name="Shape 4"/>
          <p:cNvSpPr/>
          <p:nvPr/>
        </p:nvSpPr>
        <p:spPr>
          <a:xfrm>
            <a:off x="3657540" y="214514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sp>
        <p:nvSpPr>
          <p:cNvPr id="8" name="Text 5"/>
          <p:cNvSpPr/>
          <p:nvPr/>
        </p:nvSpPr>
        <p:spPr>
          <a:xfrm>
            <a:off x="3861614" y="231528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100" dirty="0">
              <a:latin typeface="Arial Rounded MT Bold" panose="020F070403050403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51084" y="3052286"/>
            <a:ext cx="32036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Store &amp; Process Details</a:t>
            </a:r>
            <a:endParaRPr lang="en-US" sz="2200" dirty="0">
              <a:latin typeface="Arial Rounded MT Bold" panose="020F070403050403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51084" y="3542705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Efficiently manage student records, ensuring accurate storage and organized processing of vital information.</a:t>
            </a:r>
            <a:endParaRPr lang="en-US" sz="1750" dirty="0">
              <a:latin typeface="Arial Rounded MT Bold" panose="020F0704030504030204" pitchFamily="3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7428548" y="2485311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</p:sp>
      <p:sp>
        <p:nvSpPr>
          <p:cNvPr id="12" name="Shape 9"/>
          <p:cNvSpPr/>
          <p:nvPr/>
        </p:nvSpPr>
        <p:spPr>
          <a:xfrm>
            <a:off x="7428548" y="2454831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3" name="Shape 10"/>
          <p:cNvSpPr/>
          <p:nvPr/>
        </p:nvSpPr>
        <p:spPr>
          <a:xfrm>
            <a:off x="10292298" y="214514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sp>
        <p:nvSpPr>
          <p:cNvPr id="14" name="Text 11"/>
          <p:cNvSpPr/>
          <p:nvPr/>
        </p:nvSpPr>
        <p:spPr>
          <a:xfrm>
            <a:off x="10496371" y="231528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100" dirty="0">
              <a:latin typeface="Arial Rounded MT Bold" panose="020F070403050403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685842" y="3052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Enter Subject Marks</a:t>
            </a:r>
            <a:endParaRPr lang="en-US" sz="2200" dirty="0">
              <a:latin typeface="Arial Rounded MT Bold" panose="020F070403050403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7685842" y="3542705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Input individual marks for up to three subjects, creating a foundation for performance evaluation.</a:t>
            </a:r>
            <a:endParaRPr lang="en-US" sz="1750" dirty="0">
              <a:latin typeface="Arial Rounded MT Bold" panose="020F0704030504030204" pitchFamily="34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793790" y="5092779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</p:sp>
      <p:sp>
        <p:nvSpPr>
          <p:cNvPr id="18" name="Shape 15"/>
          <p:cNvSpPr/>
          <p:nvPr/>
        </p:nvSpPr>
        <p:spPr>
          <a:xfrm>
            <a:off x="793790" y="5062299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9" name="Shape 16"/>
          <p:cNvSpPr/>
          <p:nvPr/>
        </p:nvSpPr>
        <p:spPr>
          <a:xfrm>
            <a:off x="3657540" y="475261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sp>
        <p:nvSpPr>
          <p:cNvPr id="20" name="Text 17"/>
          <p:cNvSpPr/>
          <p:nvPr/>
        </p:nvSpPr>
        <p:spPr>
          <a:xfrm>
            <a:off x="3861614" y="492275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100" dirty="0">
              <a:latin typeface="Arial Rounded MT Bold" panose="020F0704030504030204" pitchFamily="34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1051084" y="5659755"/>
            <a:ext cx="32202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Calculate Total &amp; Grade</a:t>
            </a:r>
            <a:endParaRPr lang="en-US" sz="2200" dirty="0">
              <a:latin typeface="Arial Rounded MT Bold" panose="020F0704030504030204" pitchFamily="34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1051084" y="6150173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Automate calculations for total marks, average scores, and assignment of grades based on defined criteria.</a:t>
            </a:r>
            <a:endParaRPr lang="en-US" sz="1750" dirty="0">
              <a:latin typeface="Arial Rounded MT Bold" panose="020F0704030504030204" pitchFamily="34" charset="0"/>
            </a:endParaRPr>
          </a:p>
        </p:txBody>
      </p:sp>
      <p:sp>
        <p:nvSpPr>
          <p:cNvPr id="23" name="Shape 20"/>
          <p:cNvSpPr/>
          <p:nvPr/>
        </p:nvSpPr>
        <p:spPr>
          <a:xfrm>
            <a:off x="7428548" y="5092779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</p:sp>
      <p:sp>
        <p:nvSpPr>
          <p:cNvPr id="24" name="Shape 21"/>
          <p:cNvSpPr/>
          <p:nvPr/>
        </p:nvSpPr>
        <p:spPr>
          <a:xfrm>
            <a:off x="7428548" y="5062299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25" name="Shape 22"/>
          <p:cNvSpPr/>
          <p:nvPr/>
        </p:nvSpPr>
        <p:spPr>
          <a:xfrm>
            <a:off x="10292298" y="475261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sp>
        <p:nvSpPr>
          <p:cNvPr id="26" name="Text 23"/>
          <p:cNvSpPr/>
          <p:nvPr/>
        </p:nvSpPr>
        <p:spPr>
          <a:xfrm>
            <a:off x="10496371" y="492275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100" dirty="0">
              <a:latin typeface="Arial Rounded MT Bold" panose="020F0704030504030204" pitchFamily="34" charset="0"/>
            </a:endParaRPr>
          </a:p>
        </p:txBody>
      </p:sp>
      <p:sp>
        <p:nvSpPr>
          <p:cNvPr id="27" name="Text 24"/>
          <p:cNvSpPr/>
          <p:nvPr/>
        </p:nvSpPr>
        <p:spPr>
          <a:xfrm>
            <a:off x="7685842" y="5659755"/>
            <a:ext cx="35103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Display Formatted Report</a:t>
            </a:r>
            <a:endParaRPr lang="en-US" sz="2200" dirty="0">
              <a:latin typeface="Arial Rounded MT Bold" panose="020F0704030504030204" pitchFamily="34" charset="0"/>
            </a:endParaRPr>
          </a:p>
        </p:txBody>
      </p:sp>
      <p:sp>
        <p:nvSpPr>
          <p:cNvPr id="28" name="Text 25"/>
          <p:cNvSpPr/>
          <p:nvPr/>
        </p:nvSpPr>
        <p:spPr>
          <a:xfrm>
            <a:off x="7685842" y="6150173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Generate clear, concise, and professionally formatted student reports, ready for review or sharing.</a:t>
            </a:r>
            <a:endParaRPr lang="en-US" sz="1750" dirty="0"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5650" y="342305"/>
            <a:ext cx="3737729" cy="388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Key Features at a Glance</a:t>
            </a:r>
            <a:endParaRPr lang="en-US" sz="2450" dirty="0">
              <a:latin typeface="Arial Rounded MT Bold" panose="020F070403050403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50" y="1057989"/>
            <a:ext cx="6727746" cy="46960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35650" y="5907142"/>
            <a:ext cx="2520077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Accept Student Information</a:t>
            </a:r>
            <a:endParaRPr lang="en-US" sz="1450" dirty="0">
              <a:latin typeface="Arial Rounded MT Bold" panose="020F070403050403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435650" y="6206264"/>
            <a:ext cx="6727746" cy="199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Easily input student names and unique roll numbers for clear identification and record-keeping.</a:t>
            </a:r>
            <a:endParaRPr lang="en-US" sz="950" dirty="0">
              <a:latin typeface="Arial Rounded MT Bold" panose="020F070403050403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625" y="1057989"/>
            <a:ext cx="6727746" cy="46960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315200" y="5907704"/>
            <a:ext cx="2035016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Efficient Mark Storage</a:t>
            </a:r>
            <a:endParaRPr lang="en-US" sz="1450" dirty="0">
              <a:latin typeface="Arial Rounded MT Bold" panose="020F070403050403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7315200" y="6195146"/>
            <a:ext cx="6727746" cy="199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Securely store marks for three distinct subjects, providing a comprehensive view of academic performance.</a:t>
            </a:r>
            <a:endParaRPr lang="en-US" sz="950" dirty="0">
              <a:latin typeface="Arial Rounded MT Bold" panose="020F0704030504030204" pitchFamily="34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435650" y="6663262"/>
            <a:ext cx="1825347" cy="194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Automated Calculations</a:t>
            </a:r>
            <a:endParaRPr lang="en-US" sz="1200" dirty="0">
              <a:latin typeface="Arial Rounded MT Bold" panose="020F070403050403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766049" y="6901148"/>
            <a:ext cx="6397347" cy="199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Total Marks: Sum of all subject scores.</a:t>
            </a:r>
            <a:endParaRPr lang="en-US" sz="950" dirty="0">
              <a:latin typeface="Arial Rounded MT Bold" panose="020F070403050403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766049" y="7198792"/>
            <a:ext cx="6397347" cy="199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Average Marks: Mean score across all subjects.</a:t>
            </a:r>
            <a:endParaRPr lang="en-US" sz="950" dirty="0">
              <a:latin typeface="Arial Rounded MT Bold" panose="020F0704030504030204" pitchFamily="34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766049" y="7496436"/>
            <a:ext cx="6397347" cy="199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Grade: Automatically assigned based on performance.</a:t>
            </a:r>
            <a:endParaRPr lang="en-US" sz="950" dirty="0">
              <a:latin typeface="Arial Rounded MT Bold" panose="020F0704030504030204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7315200" y="6537049"/>
            <a:ext cx="1605320" cy="194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User-Friendly Output</a:t>
            </a:r>
            <a:endParaRPr lang="en-US" sz="1200" dirty="0">
              <a:latin typeface="Arial Rounded MT Bold" panose="020F0704030504030204" pitchFamily="34" charset="0"/>
            </a:endParaRPr>
          </a:p>
        </p:txBody>
      </p:sp>
      <p:sp>
        <p:nvSpPr>
          <p:cNvPr id="16" name="Text 10"/>
          <p:cNvSpPr/>
          <p:nvPr/>
        </p:nvSpPr>
        <p:spPr>
          <a:xfrm>
            <a:off x="7296131" y="6873619"/>
            <a:ext cx="6397347" cy="199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Generates clear and easy-to-understand reports, making student performance accessible at a glance.</a:t>
            </a:r>
            <a:endParaRPr lang="en-US" sz="950" dirty="0">
              <a:latin typeface="Arial Rounded MT Bold" panose="020F070403050403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F695E11-6839-46ED-329B-460AFCB59093}"/>
                  </a:ext>
                </a:extLst>
              </p14:cNvPr>
              <p14:cNvContentPartPr/>
              <p14:nvPr/>
            </p14:nvContentPartPr>
            <p14:xfrm>
              <a:off x="12801758" y="7877230"/>
              <a:ext cx="1674720" cy="2084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F695E11-6839-46ED-329B-460AFCB5909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38758" y="7814230"/>
                <a:ext cx="1800360" cy="33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1FE81B32-0A2A-A4C9-89E1-79CAC9045383}"/>
              </a:ext>
            </a:extLst>
          </p:cNvPr>
          <p:cNvGrpSpPr/>
          <p:nvPr/>
        </p:nvGrpSpPr>
        <p:grpSpPr>
          <a:xfrm>
            <a:off x="12978518" y="7769590"/>
            <a:ext cx="1497960" cy="170640"/>
            <a:chOff x="12978518" y="7769590"/>
            <a:chExt cx="1497960" cy="17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C9238C1-964A-EFF0-E8E5-118D292C1A2D}"/>
                    </a:ext>
                  </a:extLst>
                </p14:cNvPr>
                <p14:cNvContentPartPr/>
                <p14:nvPr/>
              </p14:nvContentPartPr>
              <p14:xfrm>
                <a:off x="13700318" y="7894870"/>
                <a:ext cx="4680" cy="21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C9238C1-964A-EFF0-E8E5-118D292C1A2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637318" y="7831870"/>
                  <a:ext cx="1303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E24EF9A-7F58-99DB-916E-83E3D52CD9EC}"/>
                    </a:ext>
                  </a:extLst>
                </p14:cNvPr>
                <p14:cNvContentPartPr/>
                <p14:nvPr/>
              </p14:nvContentPartPr>
              <p14:xfrm>
                <a:off x="13693478" y="7906030"/>
                <a:ext cx="360" cy="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E24EF9A-7F58-99DB-916E-83E3D52CD9E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630838" y="784303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9234F9B-4E61-3D44-F373-10DDCDAA6F2B}"/>
                    </a:ext>
                  </a:extLst>
                </p14:cNvPr>
                <p14:cNvContentPartPr/>
                <p14:nvPr/>
              </p14:nvContentPartPr>
              <p14:xfrm>
                <a:off x="13648838" y="7906030"/>
                <a:ext cx="360" cy="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9234F9B-4E61-3D44-F373-10DDCDAA6F2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585838" y="784303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0F86BFD-34DE-7C78-9A81-E19CE0FB924A}"/>
                    </a:ext>
                  </a:extLst>
                </p14:cNvPr>
                <p14:cNvContentPartPr/>
                <p14:nvPr/>
              </p14:nvContentPartPr>
              <p14:xfrm>
                <a:off x="13526438" y="7894870"/>
                <a:ext cx="360" cy="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0F86BFD-34DE-7C78-9A81-E19CE0FB924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463798" y="783187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BF872F2-C67B-BBEC-51BA-4F61D5647E0A}"/>
                    </a:ext>
                  </a:extLst>
                </p14:cNvPr>
                <p14:cNvContentPartPr/>
                <p14:nvPr/>
              </p14:nvContentPartPr>
              <p14:xfrm>
                <a:off x="12978518" y="7769590"/>
                <a:ext cx="1497960" cy="1706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BF872F2-C67B-BBEC-51BA-4F61D5647E0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2915878" y="7706950"/>
                  <a:ext cx="1623600" cy="2962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85543"/>
            <a:ext cx="76758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Core C++ Concepts Utilized</a:t>
            </a:r>
            <a:endParaRPr lang="en-US" sz="4450" dirty="0">
              <a:latin typeface="Arial Rounded MT Bold" panose="020F070403050403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647950"/>
            <a:ext cx="13042821" cy="4095988"/>
          </a:xfrm>
          <a:prstGeom prst="roundRect">
            <a:avLst>
              <a:gd name="adj" fmla="val 232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655570"/>
            <a:ext cx="4342448" cy="2403277"/>
          </a:xfrm>
          <a:prstGeom prst="roundRect">
            <a:avLst>
              <a:gd name="adj" fmla="val 3964"/>
            </a:avLst>
          </a:prstGeom>
          <a:solidFill>
            <a:srgbClr val="DADBF1"/>
          </a:solidFill>
          <a:ln/>
        </p:spPr>
      </p:sp>
      <p:sp>
        <p:nvSpPr>
          <p:cNvPr id="5" name="Text 3"/>
          <p:cNvSpPr/>
          <p:nvPr/>
        </p:nvSpPr>
        <p:spPr>
          <a:xfrm>
            <a:off x="1028224" y="28823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Classes &amp; Objects</a:t>
            </a:r>
            <a:endParaRPr lang="en-US" sz="2200" dirty="0">
              <a:latin typeface="Arial Rounded MT Bold" panose="020F070403050403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028224" y="3372803"/>
            <a:ext cx="354865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Fundamental building blocks for Object-Oriented Programming, enabling structured code and data encapsulation.</a:t>
            </a:r>
            <a:endParaRPr lang="en-US" sz="1750" dirty="0">
              <a:latin typeface="Arial Rounded MT Bold" panose="020F0704030504030204" pitchFamily="34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143857" y="2655570"/>
            <a:ext cx="4342567" cy="2403277"/>
          </a:xfrm>
          <a:prstGeom prst="rect">
            <a:avLst/>
          </a:prstGeom>
          <a:solidFill>
            <a:srgbClr val="DADBF1"/>
          </a:solidFill>
          <a:ln/>
        </p:spPr>
      </p:sp>
      <p:sp>
        <p:nvSpPr>
          <p:cNvPr id="8" name="Shape 6"/>
          <p:cNvSpPr/>
          <p:nvPr/>
        </p:nvSpPr>
        <p:spPr>
          <a:xfrm>
            <a:off x="5143857" y="2655570"/>
            <a:ext cx="30480" cy="2403277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9" name="Text 7"/>
          <p:cNvSpPr/>
          <p:nvPr/>
        </p:nvSpPr>
        <p:spPr>
          <a:xfrm>
            <a:off x="5710833" y="28823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Access Specifiers</a:t>
            </a:r>
            <a:endParaRPr lang="en-US" sz="2200" dirty="0">
              <a:latin typeface="Arial Rounded MT Bold" panose="020F070403050403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710833" y="3372803"/>
            <a:ext cx="3208615" cy="14592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Using </a:t>
            </a: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Arial Rounded MT Bold" panose="020F0704030504030204" pitchFamily="34" charset="0"/>
                <a:ea typeface="Consolas" pitchFamily="34" charset="-122"/>
                <a:cs typeface="Consolas" pitchFamily="34" charset="-120"/>
              </a:rPr>
              <a:t>private</a:t>
            </a:r>
            <a:r>
              <a:rPr lang="en-US" sz="17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Arial Rounded MT Bold" panose="020F0704030504030204" pitchFamily="34" charset="0"/>
                <a:ea typeface="Consolas" pitchFamily="34" charset="-122"/>
                <a:cs typeface="Consolas" pitchFamily="34" charset="-120"/>
              </a:rPr>
              <a:t>public</a:t>
            </a:r>
            <a:r>
              <a:rPr lang="en-US" sz="17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 to control data visibility and maintain data integrity within objects.</a:t>
            </a:r>
            <a:endParaRPr lang="en-US" sz="1750" dirty="0">
              <a:latin typeface="Arial Rounded MT Bold" panose="020F0704030504030204" pitchFamily="34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4860369" y="3573661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2054" y="3715345"/>
            <a:ext cx="283488" cy="283488"/>
          </a:xfrm>
          <a:prstGeom prst="rect">
            <a:avLst/>
          </a:prstGeom>
        </p:spPr>
      </p:pic>
      <p:sp>
        <p:nvSpPr>
          <p:cNvPr id="13" name="Shape 10"/>
          <p:cNvSpPr/>
          <p:nvPr/>
        </p:nvSpPr>
        <p:spPr>
          <a:xfrm>
            <a:off x="9486424" y="2655570"/>
            <a:ext cx="4342567" cy="2403277"/>
          </a:xfrm>
          <a:prstGeom prst="rect">
            <a:avLst/>
          </a:prstGeom>
          <a:solidFill>
            <a:srgbClr val="DADBF1"/>
          </a:solidFill>
          <a:ln/>
        </p:spPr>
      </p:sp>
      <p:sp>
        <p:nvSpPr>
          <p:cNvPr id="14" name="Shape 11"/>
          <p:cNvSpPr/>
          <p:nvPr/>
        </p:nvSpPr>
        <p:spPr>
          <a:xfrm>
            <a:off x="9486424" y="2655570"/>
            <a:ext cx="30480" cy="2403277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15" name="Text 12"/>
          <p:cNvSpPr/>
          <p:nvPr/>
        </p:nvSpPr>
        <p:spPr>
          <a:xfrm>
            <a:off x="10053399" y="28823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Loops</a:t>
            </a:r>
            <a:endParaRPr lang="en-US" sz="2200" dirty="0">
              <a:latin typeface="Arial Rounded MT Bold" panose="020F070403050403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0053399" y="3372803"/>
            <a:ext cx="354877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Efficiently iterate through subject marks for input and calculation of totals.</a:t>
            </a:r>
            <a:endParaRPr lang="en-US" sz="1750" dirty="0">
              <a:latin typeface="Arial Rounded MT Bold" panose="020F0704030504030204" pitchFamily="34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9202936" y="3573661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44620" y="3715345"/>
            <a:ext cx="283488" cy="283488"/>
          </a:xfrm>
          <a:prstGeom prst="rect">
            <a:avLst/>
          </a:prstGeom>
        </p:spPr>
      </p:pic>
      <p:sp>
        <p:nvSpPr>
          <p:cNvPr id="19" name="Shape 15"/>
          <p:cNvSpPr/>
          <p:nvPr/>
        </p:nvSpPr>
        <p:spPr>
          <a:xfrm>
            <a:off x="801410" y="5058847"/>
            <a:ext cx="6513790" cy="1677472"/>
          </a:xfrm>
          <a:prstGeom prst="rect">
            <a:avLst/>
          </a:prstGeom>
          <a:solidFill>
            <a:srgbClr val="DADBF1"/>
          </a:solidFill>
          <a:ln/>
        </p:spPr>
      </p:sp>
      <p:sp>
        <p:nvSpPr>
          <p:cNvPr id="20" name="Shape 16"/>
          <p:cNvSpPr/>
          <p:nvPr/>
        </p:nvSpPr>
        <p:spPr>
          <a:xfrm>
            <a:off x="801410" y="5058847"/>
            <a:ext cx="6513790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21" name="Text 17"/>
          <p:cNvSpPr/>
          <p:nvPr/>
        </p:nvSpPr>
        <p:spPr>
          <a:xfrm>
            <a:off x="1028224" y="52856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If-Else Conditions</a:t>
            </a:r>
            <a:endParaRPr lang="en-US" sz="2200" dirty="0">
              <a:latin typeface="Arial Rounded MT Bold" panose="020F0704030504030204" pitchFamily="34" charset="0"/>
            </a:endParaRPr>
          </a:p>
        </p:txBody>
      </p:sp>
      <p:sp>
        <p:nvSpPr>
          <p:cNvPr id="22" name="Text 18"/>
          <p:cNvSpPr/>
          <p:nvPr/>
        </p:nvSpPr>
        <p:spPr>
          <a:xfrm>
            <a:off x="1028224" y="5776079"/>
            <a:ext cx="572000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Implement branching logic for accurate grade evaluation based on average scores.</a:t>
            </a:r>
            <a:endParaRPr lang="en-US" sz="1750" dirty="0">
              <a:latin typeface="Arial Rounded MT Bold" panose="020F0704030504030204" pitchFamily="34" charset="0"/>
            </a:endParaRPr>
          </a:p>
        </p:txBody>
      </p:sp>
      <p:sp>
        <p:nvSpPr>
          <p:cNvPr id="23" name="Shape 19"/>
          <p:cNvSpPr/>
          <p:nvPr/>
        </p:nvSpPr>
        <p:spPr>
          <a:xfrm>
            <a:off x="7315200" y="5058847"/>
            <a:ext cx="6513790" cy="1677472"/>
          </a:xfrm>
          <a:prstGeom prst="rect">
            <a:avLst/>
          </a:prstGeom>
          <a:solidFill>
            <a:srgbClr val="DADBF1"/>
          </a:solidFill>
          <a:ln/>
        </p:spPr>
      </p:sp>
      <p:sp>
        <p:nvSpPr>
          <p:cNvPr id="24" name="Shape 20"/>
          <p:cNvSpPr/>
          <p:nvPr/>
        </p:nvSpPr>
        <p:spPr>
          <a:xfrm>
            <a:off x="7315200" y="5058847"/>
            <a:ext cx="30480" cy="1677472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25" name="Shape 21"/>
          <p:cNvSpPr/>
          <p:nvPr/>
        </p:nvSpPr>
        <p:spPr>
          <a:xfrm>
            <a:off x="7315200" y="5058847"/>
            <a:ext cx="6513790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26" name="Text 22"/>
          <p:cNvSpPr/>
          <p:nvPr/>
        </p:nvSpPr>
        <p:spPr>
          <a:xfrm>
            <a:off x="7882176" y="5285661"/>
            <a:ext cx="33805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Input/Output Operations</a:t>
            </a:r>
            <a:endParaRPr lang="en-US" sz="2200" dirty="0">
              <a:latin typeface="Arial Rounded MT Bold" panose="020F0704030504030204" pitchFamily="34" charset="0"/>
            </a:endParaRPr>
          </a:p>
        </p:txBody>
      </p:sp>
      <p:sp>
        <p:nvSpPr>
          <p:cNvPr id="27" name="Text 23"/>
          <p:cNvSpPr/>
          <p:nvPr/>
        </p:nvSpPr>
        <p:spPr>
          <a:xfrm>
            <a:off x="7882176" y="5776079"/>
            <a:ext cx="5720001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Utilizing </a:t>
            </a: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Arial Rounded MT Bold" panose="020F0704030504030204" pitchFamily="34" charset="0"/>
                <a:ea typeface="Consolas" pitchFamily="34" charset="-122"/>
                <a:cs typeface="Consolas" pitchFamily="34" charset="-120"/>
              </a:rPr>
              <a:t>cin</a:t>
            </a:r>
            <a:r>
              <a:rPr lang="en-US" sz="17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Arial Rounded MT Bold" panose="020F0704030504030204" pitchFamily="34" charset="0"/>
                <a:ea typeface="Consolas" pitchFamily="34" charset="-122"/>
                <a:cs typeface="Consolas" pitchFamily="34" charset="-120"/>
              </a:rPr>
              <a:t>cout</a:t>
            </a:r>
            <a:r>
              <a:rPr lang="en-US" sz="17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 for seamless user interaction and displaying information.</a:t>
            </a:r>
            <a:endParaRPr lang="en-US" sz="1750" dirty="0">
              <a:latin typeface="Arial Rounded MT Bold" panose="020F0704030504030204" pitchFamily="34" charset="0"/>
            </a:endParaRPr>
          </a:p>
        </p:txBody>
      </p:sp>
      <p:sp>
        <p:nvSpPr>
          <p:cNvPr id="28" name="Shape 24"/>
          <p:cNvSpPr/>
          <p:nvPr/>
        </p:nvSpPr>
        <p:spPr>
          <a:xfrm>
            <a:off x="7031712" y="5614035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pic>
        <p:nvPicPr>
          <p:cNvPr id="2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73397" y="5755719"/>
            <a:ext cx="283488" cy="283488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90512E62-4280-839A-A157-0E736C71FE7A}"/>
              </a:ext>
            </a:extLst>
          </p:cNvPr>
          <p:cNvGrpSpPr/>
          <p:nvPr/>
        </p:nvGrpSpPr>
        <p:grpSpPr>
          <a:xfrm>
            <a:off x="12845678" y="7749843"/>
            <a:ext cx="1640880" cy="314640"/>
            <a:chOff x="12845678" y="7749843"/>
            <a:chExt cx="1640880" cy="31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620D839-AE22-B64B-2D40-D7A5C7D8C94A}"/>
                    </a:ext>
                  </a:extLst>
                </p14:cNvPr>
                <p14:cNvContentPartPr/>
                <p14:nvPr/>
              </p14:nvContentPartPr>
              <p14:xfrm>
                <a:off x="12845678" y="7749843"/>
                <a:ext cx="1640880" cy="2700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620D839-AE22-B64B-2D40-D7A5C7D8C94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783038" y="7687203"/>
                  <a:ext cx="176652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7667A48-B6D8-7FDF-4910-FB5DC7259EC4}"/>
                    </a:ext>
                  </a:extLst>
                </p14:cNvPr>
                <p14:cNvContentPartPr/>
                <p14:nvPr/>
              </p14:nvContentPartPr>
              <p14:xfrm>
                <a:off x="12990758" y="8017683"/>
                <a:ext cx="1483920" cy="468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7667A48-B6D8-7FDF-4910-FB5DC7259EC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927758" y="7954683"/>
                  <a:ext cx="1609560" cy="1724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1492" y="401955"/>
            <a:ext cx="6922651" cy="456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000000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Class Definition: The Student Blueprint</a:t>
            </a:r>
            <a:endParaRPr lang="en-US" sz="2850" dirty="0">
              <a:latin typeface="Arial Rounded MT Bold" panose="020F070403050403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511492" y="1242298"/>
            <a:ext cx="8021836" cy="2323624"/>
          </a:xfrm>
          <a:prstGeom prst="roundRect">
            <a:avLst>
              <a:gd name="adj" fmla="val 2642"/>
            </a:avLst>
          </a:prstGeom>
          <a:solidFill>
            <a:srgbClr val="F2F2F2"/>
          </a:solidFill>
          <a:ln/>
        </p:spPr>
      </p:sp>
      <p:sp>
        <p:nvSpPr>
          <p:cNvPr id="4" name="Shape 2"/>
          <p:cNvSpPr/>
          <p:nvPr/>
        </p:nvSpPr>
        <p:spPr>
          <a:xfrm>
            <a:off x="504230" y="1242298"/>
            <a:ext cx="8036362" cy="2323624"/>
          </a:xfrm>
          <a:prstGeom prst="roundRect">
            <a:avLst>
              <a:gd name="adj" fmla="val 944"/>
            </a:avLst>
          </a:prstGeom>
          <a:solidFill>
            <a:srgbClr val="F2F2F2"/>
          </a:solidFill>
          <a:ln/>
        </p:spPr>
      </p:sp>
      <p:sp>
        <p:nvSpPr>
          <p:cNvPr id="5" name="Text 3"/>
          <p:cNvSpPr/>
          <p:nvPr/>
        </p:nvSpPr>
        <p:spPr>
          <a:xfrm>
            <a:off x="650319" y="1351836"/>
            <a:ext cx="7744182" cy="2104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Arial Rounded MT Bold" panose="020F0704030504030204" pitchFamily="34" charset="0"/>
                <a:ea typeface="Consolas" pitchFamily="34" charset="-122"/>
                <a:cs typeface="Consolas" pitchFamily="34" charset="-120"/>
              </a:rPr>
              <a:t>class Student {
private:
  string name;
  int rollNo;
  int marks[3];
public:
  // Public methods will be defined here
};
</a:t>
            </a:r>
            <a:endParaRPr lang="en-US" sz="1150" dirty="0">
              <a:latin typeface="Arial Rounded MT Bold" panose="020F0704030504030204" pitchFamily="34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7422" y="401955"/>
            <a:ext cx="5228987" cy="522898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897422" y="5844898"/>
            <a:ext cx="2874645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Secure Data Encapsulation</a:t>
            </a:r>
            <a:endParaRPr lang="en-US" sz="1700" dirty="0">
              <a:latin typeface="Arial Rounded MT Bold" panose="020F070403050403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897422" y="6324459"/>
            <a:ext cx="5228987" cy="467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The </a:t>
            </a: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Arial Rounded MT Bold" panose="020F0704030504030204" pitchFamily="34" charset="0"/>
                <a:ea typeface="Consolas" pitchFamily="34" charset="-122"/>
                <a:cs typeface="Consolas" pitchFamily="34" charset="-120"/>
              </a:rPr>
              <a:t>Student</a:t>
            </a:r>
            <a:r>
              <a:rPr lang="en-US" sz="11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 class acts as a blueprint, holding student details such as name, roll number, and marks.</a:t>
            </a:r>
            <a:endParaRPr lang="en-US" sz="1150" dirty="0">
              <a:latin typeface="Arial Rounded MT Bold" panose="020F070403050403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897422" y="6910034"/>
            <a:ext cx="5228987" cy="467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All data members are declared as </a:t>
            </a: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Arial Rounded MT Bold" panose="020F0704030504030204" pitchFamily="34" charset="0"/>
                <a:ea typeface="Consolas" pitchFamily="34" charset="-122"/>
                <a:cs typeface="Consolas" pitchFamily="34" charset="-120"/>
              </a:rPr>
              <a:t>private</a:t>
            </a:r>
            <a:r>
              <a:rPr lang="en-US" sz="11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, ensuring secure access and preventing direct external modification.</a:t>
            </a:r>
            <a:endParaRPr lang="en-US" sz="1150" dirty="0">
              <a:latin typeface="Arial Rounded MT Bold" panose="020F070403050403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8897422" y="7475296"/>
            <a:ext cx="5228987" cy="467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This adheres to the principle of encapsulation, a cornerstone of Object-Oriented Programming.</a:t>
            </a:r>
            <a:endParaRPr lang="en-US" sz="1150" dirty="0">
              <a:latin typeface="Arial Rounded MT Bold" panose="020F070403050403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EC99CF6-F395-E77B-1E86-0C4670083B38}"/>
                  </a:ext>
                </a:extLst>
              </p14:cNvPr>
              <p14:cNvContentPartPr/>
              <p14:nvPr/>
            </p14:nvContentPartPr>
            <p14:xfrm>
              <a:off x="12834878" y="7812817"/>
              <a:ext cx="1731600" cy="3286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EC99CF6-F395-E77B-1E86-0C4670083B3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71878" y="7750177"/>
                <a:ext cx="1857240" cy="4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3BB34DF-4325-0AB0-C77E-E9ED7BBD090D}"/>
                  </a:ext>
                </a:extLst>
              </p14:cNvPr>
              <p14:cNvContentPartPr/>
              <p14:nvPr/>
            </p14:nvContentPartPr>
            <p14:xfrm>
              <a:off x="12968438" y="7801323"/>
              <a:ext cx="1104120" cy="716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3BB34DF-4325-0AB0-C77E-E9ED7BBD090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905798" y="7738683"/>
                <a:ext cx="1229760" cy="197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2328" y="418267"/>
            <a:ext cx="8404979" cy="475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000000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The getData() Function: Inputting Information</a:t>
            </a:r>
            <a:endParaRPr lang="en-US" sz="2950" dirty="0">
              <a:latin typeface="Arial Rounded MT Bold" panose="020F070403050403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28" y="1292781"/>
            <a:ext cx="5203627" cy="44500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2328" y="5999516"/>
            <a:ext cx="2683907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Efficient Data Collection</a:t>
            </a:r>
            <a:endParaRPr lang="en-US" sz="1750" dirty="0">
              <a:latin typeface="Arial Rounded MT Bold" panose="020F070403050403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32328" y="6284671"/>
            <a:ext cx="5203627" cy="494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The </a:t>
            </a: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Arial Rounded MT Bold" panose="020F0704030504030204" pitchFamily="34" charset="0"/>
                <a:ea typeface="Consolas" pitchFamily="34" charset="-122"/>
                <a:cs typeface="Consolas" pitchFamily="34" charset="-120"/>
              </a:rPr>
              <a:t>getData()</a:t>
            </a:r>
            <a:r>
              <a:rPr lang="en-US" sz="11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 function is responsible for gathering essential student information from the user.</a:t>
            </a:r>
            <a:endParaRPr lang="en-US" sz="1150" dirty="0">
              <a:latin typeface="Arial Rounded MT Bold" panose="020F070403050403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32328" y="6779019"/>
            <a:ext cx="5203627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It prompts for the student's name and roll number.</a:t>
            </a:r>
            <a:endParaRPr lang="en-US" sz="1150" dirty="0">
              <a:latin typeface="Arial Rounded MT Bold" panose="020F070403050403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532328" y="7132108"/>
            <a:ext cx="5203627" cy="494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A </a:t>
            </a: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Arial Rounded MT Bold" panose="020F0704030504030204" pitchFamily="34" charset="0"/>
                <a:ea typeface="Consolas" pitchFamily="34" charset="-122"/>
                <a:cs typeface="Consolas" pitchFamily="34" charset="-120"/>
              </a:rPr>
              <a:t>for</a:t>
            </a:r>
            <a:r>
              <a:rPr lang="en-US" sz="11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 loop is used to efficiently read marks for each of the three subjects, streamlining the input process.</a:t>
            </a:r>
            <a:endParaRPr lang="en-US" sz="1150" dirty="0">
              <a:latin typeface="Arial Rounded MT Bold" panose="020F070403050403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114574" y="1292781"/>
            <a:ext cx="7990999" cy="2905125"/>
          </a:xfrm>
          <a:prstGeom prst="roundRect">
            <a:avLst>
              <a:gd name="adj" fmla="val 2199"/>
            </a:avLst>
          </a:prstGeom>
          <a:solidFill>
            <a:srgbClr val="F2F2F2"/>
          </a:solidFill>
          <a:ln/>
        </p:spPr>
      </p:sp>
      <p:sp>
        <p:nvSpPr>
          <p:cNvPr id="9" name="Shape 6"/>
          <p:cNvSpPr/>
          <p:nvPr/>
        </p:nvSpPr>
        <p:spPr>
          <a:xfrm>
            <a:off x="6107073" y="1292781"/>
            <a:ext cx="8006001" cy="2905125"/>
          </a:xfrm>
          <a:prstGeom prst="roundRect">
            <a:avLst>
              <a:gd name="adj" fmla="val 785"/>
            </a:avLst>
          </a:prstGeom>
          <a:solidFill>
            <a:srgbClr val="F2F2F2"/>
          </a:solidFill>
          <a:ln/>
        </p:spPr>
      </p:sp>
      <p:sp>
        <p:nvSpPr>
          <p:cNvPr id="10" name="Text 7"/>
          <p:cNvSpPr/>
          <p:nvPr/>
        </p:nvSpPr>
        <p:spPr>
          <a:xfrm>
            <a:off x="6259116" y="1406843"/>
            <a:ext cx="7701915" cy="26770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Arial Rounded MT Bold" panose="020F0704030504030204" pitchFamily="34" charset="0"/>
                <a:ea typeface="Consolas" pitchFamily="34" charset="-122"/>
                <a:cs typeface="Consolas" pitchFamily="34" charset="-120"/>
              </a:rPr>
              <a:t>void getData() {
 cout &lt;&lt; "Enter student name: ";
 cin &gt;&gt; name;
 cout &lt;&lt; "Enter roll number: ";
 cin &gt;&gt; rollNo;
 cout &lt;&lt; "Enter marks for 3 subjects: ";
 for(int i = 0; i &lt; 3; i++) {
 cin &gt;&gt; marks[i];
 }
}
</a:t>
            </a:r>
            <a:endParaRPr lang="en-US" sz="1150" dirty="0">
              <a:latin typeface="Arial Rounded MT Bold" panose="020F070403050403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E03FF92-6D6F-141E-BAE0-D9C5DA10C20F}"/>
                  </a:ext>
                </a:extLst>
              </p14:cNvPr>
              <p14:cNvContentPartPr/>
              <p14:nvPr/>
            </p14:nvContentPartPr>
            <p14:xfrm>
              <a:off x="12978878" y="7720270"/>
              <a:ext cx="1529280" cy="3542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E03FF92-6D6F-141E-BAE0-D9C5DA10C20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15878" y="7657270"/>
                <a:ext cx="1654920" cy="479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6355" y="848201"/>
            <a:ext cx="7797760" cy="526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Report Generation: Displaying Results</a:t>
            </a:r>
            <a:endParaRPr lang="en-US" sz="3300" dirty="0">
              <a:latin typeface="Arial Rounded MT Bold" panose="020F070403050403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076355" y="1627584"/>
            <a:ext cx="168473" cy="1011317"/>
          </a:xfrm>
          <a:prstGeom prst="roundRect">
            <a:avLst>
              <a:gd name="adj" fmla="val 4202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13302" y="1796058"/>
            <a:ext cx="2107049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Initialize Total</a:t>
            </a:r>
            <a:endParaRPr lang="en-US" sz="1650" dirty="0">
              <a:latin typeface="Arial Rounded MT Bold" panose="020F070403050403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413302" y="2160508"/>
            <a:ext cx="7627144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Starts with </a:t>
            </a:r>
            <a:r>
              <a:rPr lang="en-US" sz="1300" dirty="0">
                <a:solidFill>
                  <a:srgbClr val="272525"/>
                </a:solidFill>
                <a:highlight>
                  <a:srgbClr val="F2F2F2"/>
                </a:highlight>
                <a:latin typeface="Arial Rounded MT Bold" panose="020F0704030504030204" pitchFamily="34" charset="0"/>
                <a:ea typeface="Consolas" pitchFamily="34" charset="-122"/>
                <a:cs typeface="Consolas" pitchFamily="34" charset="-120"/>
              </a:rPr>
              <a:t>total = 0</a:t>
            </a:r>
            <a:r>
              <a:rPr lang="en-US" sz="130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 to accumulate marks.</a:t>
            </a:r>
            <a:endParaRPr lang="en-US" sz="1300" dirty="0">
              <a:latin typeface="Arial Rounded MT Bold" panose="020F070403050403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329124" y="2807375"/>
            <a:ext cx="168473" cy="1011317"/>
          </a:xfrm>
          <a:prstGeom prst="roundRect">
            <a:avLst>
              <a:gd name="adj" fmla="val 4202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666071" y="2975848"/>
            <a:ext cx="2213729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Sum Marks with Loop</a:t>
            </a:r>
            <a:endParaRPr lang="en-US" sz="1650" dirty="0">
              <a:latin typeface="Arial Rounded MT Bold" panose="020F070403050403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666071" y="3340298"/>
            <a:ext cx="7374374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A </a:t>
            </a:r>
            <a:r>
              <a:rPr lang="en-US" sz="1300" dirty="0">
                <a:solidFill>
                  <a:srgbClr val="272525"/>
                </a:solidFill>
                <a:highlight>
                  <a:srgbClr val="F2F2F2"/>
                </a:highlight>
                <a:latin typeface="Arial Rounded MT Bold" panose="020F0704030504030204" pitchFamily="34" charset="0"/>
                <a:ea typeface="Consolas" pitchFamily="34" charset="-122"/>
                <a:cs typeface="Consolas" pitchFamily="34" charset="-120"/>
              </a:rPr>
              <a:t>for</a:t>
            </a:r>
            <a:r>
              <a:rPr lang="en-US" sz="130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 loop iterates through the </a:t>
            </a:r>
            <a:r>
              <a:rPr lang="en-US" sz="1300" dirty="0">
                <a:solidFill>
                  <a:srgbClr val="272525"/>
                </a:solidFill>
                <a:highlight>
                  <a:srgbClr val="F2F2F2"/>
                </a:highlight>
                <a:latin typeface="Arial Rounded MT Bold" panose="020F0704030504030204" pitchFamily="34" charset="0"/>
                <a:ea typeface="Consolas" pitchFamily="34" charset="-122"/>
                <a:cs typeface="Consolas" pitchFamily="34" charset="-120"/>
              </a:rPr>
              <a:t>marks</a:t>
            </a:r>
            <a:r>
              <a:rPr lang="en-US" sz="130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 array, adding each subject's score to the </a:t>
            </a:r>
            <a:r>
              <a:rPr lang="en-US" sz="1300" dirty="0">
                <a:solidFill>
                  <a:srgbClr val="272525"/>
                </a:solidFill>
                <a:highlight>
                  <a:srgbClr val="F2F2F2"/>
                </a:highlight>
                <a:latin typeface="Arial Rounded MT Bold" panose="020F0704030504030204" pitchFamily="34" charset="0"/>
                <a:ea typeface="Consolas" pitchFamily="34" charset="-122"/>
                <a:cs typeface="Consolas" pitchFamily="34" charset="-120"/>
              </a:rPr>
              <a:t>total</a:t>
            </a:r>
            <a:r>
              <a:rPr lang="en-US" sz="130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300" dirty="0">
              <a:latin typeface="Arial Rounded MT Bold" panose="020F070403050403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582013" y="3987165"/>
            <a:ext cx="168473" cy="1248370"/>
          </a:xfrm>
          <a:prstGeom prst="roundRect">
            <a:avLst>
              <a:gd name="adj" fmla="val 4202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918960" y="4155638"/>
            <a:ext cx="2107049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Calculate Average</a:t>
            </a:r>
            <a:endParaRPr lang="en-US" sz="1650" dirty="0">
              <a:latin typeface="Arial Rounded MT Bold" panose="020F070403050403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918960" y="4520089"/>
            <a:ext cx="7121485" cy="546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highlight>
                  <a:srgbClr val="F2F2F2"/>
                </a:highlight>
                <a:latin typeface="Arial Rounded MT Bold" panose="020F0704030504030204" pitchFamily="34" charset="0"/>
                <a:ea typeface="Consolas" pitchFamily="34" charset="-122"/>
                <a:cs typeface="Consolas" pitchFamily="34" charset="-120"/>
              </a:rPr>
              <a:t>average = total / 3.0</a:t>
            </a:r>
            <a:r>
              <a:rPr lang="en-US" sz="130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 ensures floating-point division for precise results, providing the mean score.</a:t>
            </a:r>
            <a:endParaRPr lang="en-US" sz="1300" dirty="0">
              <a:latin typeface="Arial Rounded MT Bold" panose="020F070403050403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834902" y="5404009"/>
            <a:ext cx="168473" cy="1240750"/>
          </a:xfrm>
          <a:prstGeom prst="roundRect">
            <a:avLst>
              <a:gd name="adj" fmla="val 4202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171849" y="5572482"/>
            <a:ext cx="2433518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Prepare for Grade Logic</a:t>
            </a:r>
            <a:endParaRPr lang="en-US" sz="1650" dirty="0">
              <a:latin typeface="Arial Rounded MT Bold" panose="020F070403050403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171849" y="5936933"/>
            <a:ext cx="6868597" cy="539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With total and average computed, the system is ready to determine the student's final grade.</a:t>
            </a:r>
            <a:endParaRPr lang="en-US" sz="1300" dirty="0">
              <a:latin typeface="Arial Rounded MT Bold" panose="020F070403050403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6076355" y="6834307"/>
            <a:ext cx="7964091" cy="546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The </a:t>
            </a:r>
            <a:r>
              <a:rPr lang="en-US" sz="1300" dirty="0">
                <a:solidFill>
                  <a:srgbClr val="272525"/>
                </a:solidFill>
                <a:highlight>
                  <a:srgbClr val="F2F2F2"/>
                </a:highlight>
                <a:latin typeface="Arial Rounded MT Bold" panose="020F0704030504030204" pitchFamily="34" charset="0"/>
                <a:ea typeface="Consolas" pitchFamily="34" charset="-122"/>
                <a:cs typeface="Consolas" pitchFamily="34" charset="-120"/>
              </a:rPr>
              <a:t>displayReport()</a:t>
            </a:r>
            <a:r>
              <a:rPr lang="en-US" sz="130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 function orchestrates the calculation of a student's total and average marks, preparing the data for grade assignment and final presentation.</a:t>
            </a:r>
            <a:endParaRPr lang="en-US" sz="1300" dirty="0">
              <a:latin typeface="Arial Rounded MT Bold" panose="020F070403050403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0079FE7-6692-B778-A2DD-F2CF5DA5310A}"/>
                  </a:ext>
                </a:extLst>
              </p14:cNvPr>
              <p14:cNvContentPartPr/>
              <p14:nvPr/>
            </p14:nvContentPartPr>
            <p14:xfrm>
              <a:off x="12741638" y="7811763"/>
              <a:ext cx="1733400" cy="3196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0079FE7-6692-B778-A2DD-F2CF5DA5310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78998" y="7749123"/>
                <a:ext cx="1859040" cy="445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6966" y="382548"/>
            <a:ext cx="6415564" cy="434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Grade Logic: Defining Academic Tiers</a:t>
            </a:r>
            <a:endParaRPr lang="en-US" sz="2700" dirty="0">
              <a:latin typeface="Arial Rounded MT Bold" panose="020F070403050403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486966" y="1182529"/>
            <a:ext cx="7358301" cy="2880360"/>
          </a:xfrm>
          <a:prstGeom prst="roundRect">
            <a:avLst>
              <a:gd name="adj" fmla="val 2029"/>
            </a:avLst>
          </a:prstGeom>
          <a:solidFill>
            <a:srgbClr val="F2F2F2"/>
          </a:solidFill>
          <a:ln/>
        </p:spPr>
      </p:sp>
      <p:sp>
        <p:nvSpPr>
          <p:cNvPr id="4" name="Shape 2"/>
          <p:cNvSpPr/>
          <p:nvPr/>
        </p:nvSpPr>
        <p:spPr>
          <a:xfrm>
            <a:off x="480060" y="1182529"/>
            <a:ext cx="7372112" cy="2880360"/>
          </a:xfrm>
          <a:prstGeom prst="roundRect">
            <a:avLst>
              <a:gd name="adj" fmla="val 725"/>
            </a:avLst>
          </a:prstGeom>
          <a:solidFill>
            <a:srgbClr val="F2F2F2"/>
          </a:solidFill>
          <a:ln/>
        </p:spPr>
      </p:sp>
      <p:sp>
        <p:nvSpPr>
          <p:cNvPr id="5" name="Text 3"/>
          <p:cNvSpPr/>
          <p:nvPr/>
        </p:nvSpPr>
        <p:spPr>
          <a:xfrm>
            <a:off x="619125" y="1286828"/>
            <a:ext cx="7093982" cy="2671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highlight>
                  <a:srgbClr val="F2F2F2"/>
                </a:highlight>
                <a:latin typeface="Arial Rounded MT Bold" panose="020F0704030504030204" pitchFamily="34" charset="0"/>
                <a:ea typeface="Consolas" pitchFamily="34" charset="-122"/>
                <a:cs typeface="Consolas" pitchFamily="34" charset="-120"/>
              </a:rPr>
              <a:t>if (average &gt;= 90) {
  cout &lt;&lt; "A";
} else if (average &gt;= 75) {
  cout &lt;&lt; "B";
} else if (average &gt;= 60) {
  cout &lt;&lt; "C";
} else if (average &gt;= 40) {
  cout &lt;&lt; "D";
} else {
  cout &lt;&lt; "Fail";
}
</a:t>
            </a:r>
            <a:endParaRPr lang="en-US" sz="1050" dirty="0">
              <a:latin typeface="Arial Rounded MT Bold" panose="020F0704030504030204" pitchFamily="34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2214" y="0"/>
            <a:ext cx="5958721" cy="595872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192214" y="5760422"/>
            <a:ext cx="2844760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Conditional Grading System</a:t>
            </a:r>
            <a:endParaRPr 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057613" y="6146423"/>
            <a:ext cx="5958721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This series of </a:t>
            </a:r>
            <a:r>
              <a:rPr lang="en-US" sz="1050" dirty="0">
                <a:solidFill>
                  <a:srgbClr val="272525"/>
                </a:solidFill>
                <a:highlight>
                  <a:srgbClr val="F2F2F2"/>
                </a:highlight>
                <a:latin typeface="Arial Rounded MT Bold" panose="020F0704030504030204" pitchFamily="34" charset="0"/>
                <a:ea typeface="Consolas" pitchFamily="34" charset="-122"/>
                <a:cs typeface="Consolas" pitchFamily="34" charset="-120"/>
              </a:rPr>
              <a:t>if-else if</a:t>
            </a:r>
            <a:r>
              <a:rPr lang="en-US" sz="10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 statements forms the core of the grading logic.</a:t>
            </a:r>
            <a:endParaRPr lang="en-US" sz="1050" dirty="0">
              <a:latin typeface="Arial Rounded MT Bold" panose="020F070403050403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057613" y="6406544"/>
            <a:ext cx="5958721" cy="452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It systematically checks the calculated </a:t>
            </a:r>
            <a:r>
              <a:rPr lang="en-US" sz="1050" dirty="0">
                <a:solidFill>
                  <a:srgbClr val="272525"/>
                </a:solidFill>
                <a:highlight>
                  <a:srgbClr val="F2F2F2"/>
                </a:highlight>
                <a:latin typeface="Arial Rounded MT Bold" panose="020F0704030504030204" pitchFamily="34" charset="0"/>
                <a:ea typeface="Consolas" pitchFamily="34" charset="-122"/>
                <a:cs typeface="Consolas" pitchFamily="34" charset="-120"/>
              </a:rPr>
              <a:t>average</a:t>
            </a:r>
            <a:r>
              <a:rPr lang="en-US" sz="10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 score against predefined thresholds to assign a letter grade.</a:t>
            </a:r>
            <a:endParaRPr lang="en-US" sz="1050" dirty="0">
              <a:latin typeface="Arial Rounded MT Bold" panose="020F070403050403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8057613" y="6940334"/>
            <a:ext cx="5958721" cy="445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Grades range from 'A' for excellent performance (90% and above) to 'Fail' for scores below 40%, providing clear academic feedback.</a:t>
            </a:r>
            <a:endParaRPr lang="en-US" sz="1050" dirty="0">
              <a:latin typeface="Arial Rounded MT Bold" panose="020F070403050403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7F20855-41B7-0FCF-D720-5719173E8A3F}"/>
                  </a:ext>
                </a:extLst>
              </p14:cNvPr>
              <p14:cNvContentPartPr/>
              <p14:nvPr/>
            </p14:nvContentPartPr>
            <p14:xfrm>
              <a:off x="12788438" y="7580950"/>
              <a:ext cx="1728720" cy="4957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7F20855-41B7-0FCF-D720-5719173E8A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25798" y="7517950"/>
                <a:ext cx="1854360" cy="621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3869" y="372308"/>
            <a:ext cx="6456164" cy="423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Output Function: Presenting the Report</a:t>
            </a:r>
            <a:endParaRPr lang="en-US" sz="2650" dirty="0">
              <a:latin typeface="Arial Rounded MT Bold" panose="020F070403050403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69" y="1150621"/>
            <a:ext cx="5975509" cy="46283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73869" y="6134255"/>
            <a:ext cx="2884051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Arial Rounded MT Bold" panose="020F0704030504030204" pitchFamily="34" charset="0"/>
                <a:ea typeface="Inter Bold" pitchFamily="34" charset="-122"/>
                <a:cs typeface="Inter Bold" pitchFamily="34" charset="-120"/>
              </a:rPr>
              <a:t>Clear &amp; Concise Presentation</a:t>
            </a:r>
            <a:endParaRPr lang="en-US" sz="1550" dirty="0">
              <a:latin typeface="Arial Rounded MT Bold" panose="020F070403050403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473869" y="6479636"/>
            <a:ext cx="5975509" cy="440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The </a:t>
            </a:r>
            <a:r>
              <a:rPr lang="en-US" sz="1050" dirty="0">
                <a:solidFill>
                  <a:srgbClr val="272525"/>
                </a:solidFill>
                <a:highlight>
                  <a:srgbClr val="F2F2F2"/>
                </a:highlight>
                <a:latin typeface="Arial Rounded MT Bold" panose="020F0704030504030204" pitchFamily="34" charset="0"/>
                <a:ea typeface="Consolas" pitchFamily="34" charset="-122"/>
                <a:cs typeface="Consolas" pitchFamily="34" charset="-120"/>
              </a:rPr>
              <a:t>displayReport()</a:t>
            </a:r>
            <a:r>
              <a:rPr lang="en-US" sz="10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 function concludes by neatly presenting all the gathered and calculated information.</a:t>
            </a:r>
            <a:endParaRPr lang="en-US" sz="1050" dirty="0">
              <a:latin typeface="Arial Rounded MT Bold" panose="020F070403050403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473869" y="6980473"/>
            <a:ext cx="5975509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It outputs the student's name, roll number, total marks, and calculated average.</a:t>
            </a:r>
            <a:endParaRPr lang="en-US" sz="1050" dirty="0">
              <a:latin typeface="Arial Rounded MT Bold" panose="020F070403050403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473869" y="7295004"/>
            <a:ext cx="5975509" cy="433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Arial Rounded MT Bold" panose="020F0704030504030204" pitchFamily="34" charset="0"/>
                <a:ea typeface="Inter" pitchFamily="34" charset="-122"/>
                <a:cs typeface="Inter" pitchFamily="34" charset="-120"/>
              </a:rPr>
              <a:t>This ensures that the final report is easy to read and provides a comprehensive overview of the student's performance.</a:t>
            </a:r>
            <a:endParaRPr lang="en-US" sz="1050" dirty="0">
              <a:latin typeface="Arial Rounded MT Bold" panose="020F070403050403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787277" y="1150620"/>
            <a:ext cx="7376755" cy="2801779"/>
          </a:xfrm>
          <a:prstGeom prst="roundRect">
            <a:avLst>
              <a:gd name="adj" fmla="val 2030"/>
            </a:avLst>
          </a:prstGeom>
          <a:solidFill>
            <a:srgbClr val="F2F2F2"/>
          </a:solidFill>
          <a:ln/>
        </p:spPr>
      </p:sp>
      <p:sp>
        <p:nvSpPr>
          <p:cNvPr id="9" name="Shape 6"/>
          <p:cNvSpPr/>
          <p:nvPr/>
        </p:nvSpPr>
        <p:spPr>
          <a:xfrm>
            <a:off x="6780609" y="1150620"/>
            <a:ext cx="7390090" cy="2801779"/>
          </a:xfrm>
          <a:prstGeom prst="roundRect">
            <a:avLst>
              <a:gd name="adj" fmla="val 725"/>
            </a:avLst>
          </a:prstGeom>
          <a:solidFill>
            <a:srgbClr val="F2F2F2"/>
          </a:solidFill>
          <a:ln/>
        </p:spPr>
      </p:sp>
      <p:sp>
        <p:nvSpPr>
          <p:cNvPr id="10" name="Text 7"/>
          <p:cNvSpPr/>
          <p:nvPr/>
        </p:nvSpPr>
        <p:spPr>
          <a:xfrm>
            <a:off x="6915983" y="1252061"/>
            <a:ext cx="7119342" cy="25988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highlight>
                  <a:srgbClr val="F2F2F2"/>
                </a:highlight>
                <a:latin typeface="Arial Rounded MT Bold" panose="020F0704030504030204" pitchFamily="34" charset="0"/>
                <a:ea typeface="Consolas" pitchFamily="34" charset="-122"/>
                <a:cs typeface="Consolas" pitchFamily="34" charset="-120"/>
              </a:rPr>
              <a:t>void displayReport() {
 // ... (calculations) ...
 cout &lt;&lt; "\n------ Student Report ------\n";
 cout &lt;&lt; "Name: " &lt;&lt; name &lt;&lt; endl;
 cout &lt;&lt; "Roll No: " &lt;&lt; rollNo &lt;&lt; endl;
 cout &lt;&lt; "Total Marks: " &lt;&lt; total &lt;&lt; endl;
 cout &lt;&lt; "Average: " &lt;&lt; average &lt;&lt; endl;
 cout &lt;&lt; "Grade: ";
 // ... (grade logic) ...
 cout &lt;&lt; endl;
}
</a:t>
            </a:r>
            <a:endParaRPr lang="en-US" sz="1050" dirty="0">
              <a:latin typeface="Arial Rounded MT Bold" panose="020F070403050403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1449D6E-95EA-9A1D-E8E7-DBB278D3E590}"/>
                  </a:ext>
                </a:extLst>
              </p14:cNvPr>
              <p14:cNvContentPartPr/>
              <p14:nvPr/>
            </p14:nvContentPartPr>
            <p14:xfrm>
              <a:off x="12905078" y="7791243"/>
              <a:ext cx="1555200" cy="3135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1449D6E-95EA-9A1D-E8E7-DBB278D3E5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42078" y="7728243"/>
                <a:ext cx="1680840" cy="439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1090</Words>
  <Application>Microsoft Office PowerPoint</Application>
  <PresentationFormat>Custom</PresentationFormat>
  <Paragraphs>101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Arial Rounded MT Bold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Krishna Prajeeth</cp:lastModifiedBy>
  <cp:revision>3</cp:revision>
  <dcterms:created xsi:type="dcterms:W3CDTF">2025-12-07T09:16:10Z</dcterms:created>
  <dcterms:modified xsi:type="dcterms:W3CDTF">2025-12-07T09:36:46Z</dcterms:modified>
</cp:coreProperties>
</file>